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11"/>
  </p:notesMasterIdLst>
  <p:sldIdLst>
    <p:sldId id="12809" r:id="rId2"/>
    <p:sldId id="595" r:id="rId3"/>
    <p:sldId id="624" r:id="rId4"/>
    <p:sldId id="550" r:id="rId5"/>
    <p:sldId id="810" r:id="rId6"/>
    <p:sldId id="795" r:id="rId7"/>
    <p:sldId id="735" r:id="rId8"/>
    <p:sldId id="736" r:id="rId9"/>
    <p:sldId id="737" r:id="rId10"/>
    <p:sldId id="738" r:id="rId11"/>
    <p:sldId id="739" r:id="rId12"/>
    <p:sldId id="740" r:id="rId13"/>
    <p:sldId id="741" r:id="rId14"/>
    <p:sldId id="742" r:id="rId15"/>
    <p:sldId id="743" r:id="rId16"/>
    <p:sldId id="1371" r:id="rId17"/>
    <p:sldId id="1372" r:id="rId18"/>
    <p:sldId id="281" r:id="rId19"/>
    <p:sldId id="10233" r:id="rId20"/>
    <p:sldId id="10194" r:id="rId21"/>
    <p:sldId id="12810" r:id="rId22"/>
    <p:sldId id="12818" r:id="rId23"/>
    <p:sldId id="5737" r:id="rId24"/>
    <p:sldId id="867" r:id="rId25"/>
    <p:sldId id="868" r:id="rId26"/>
    <p:sldId id="1324" r:id="rId27"/>
    <p:sldId id="12819" r:id="rId28"/>
    <p:sldId id="1275" r:id="rId29"/>
    <p:sldId id="694" r:id="rId30"/>
    <p:sldId id="697" r:id="rId31"/>
    <p:sldId id="12824" r:id="rId32"/>
    <p:sldId id="696" r:id="rId33"/>
    <p:sldId id="12815" r:id="rId34"/>
    <p:sldId id="698" r:id="rId35"/>
    <p:sldId id="1467" r:id="rId36"/>
    <p:sldId id="1504" r:id="rId37"/>
    <p:sldId id="1848" r:id="rId38"/>
    <p:sldId id="1847" r:id="rId39"/>
    <p:sldId id="1227"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1595" r:id="rId53"/>
    <p:sldId id="1596" r:id="rId54"/>
    <p:sldId id="12811" r:id="rId55"/>
    <p:sldId id="12825" r:id="rId56"/>
    <p:sldId id="11701" r:id="rId57"/>
    <p:sldId id="11146" r:id="rId58"/>
    <p:sldId id="1598" r:id="rId59"/>
    <p:sldId id="1599" r:id="rId60"/>
    <p:sldId id="5728" r:id="rId61"/>
    <p:sldId id="5106" r:id="rId62"/>
    <p:sldId id="3597" r:id="rId63"/>
    <p:sldId id="3596" r:id="rId64"/>
    <p:sldId id="1975" r:id="rId65"/>
    <p:sldId id="1976" r:id="rId66"/>
    <p:sldId id="1977" r:id="rId67"/>
    <p:sldId id="2171" r:id="rId68"/>
    <p:sldId id="2201" r:id="rId69"/>
    <p:sldId id="1868" r:id="rId70"/>
    <p:sldId id="1863" r:id="rId71"/>
    <p:sldId id="1864" r:id="rId72"/>
    <p:sldId id="1865" r:id="rId73"/>
    <p:sldId id="449" r:id="rId74"/>
    <p:sldId id="1841" r:id="rId75"/>
    <p:sldId id="5107" r:id="rId76"/>
    <p:sldId id="1359" r:id="rId77"/>
    <p:sldId id="1825" r:id="rId78"/>
    <p:sldId id="1826" r:id="rId79"/>
    <p:sldId id="1827" r:id="rId80"/>
    <p:sldId id="1828" r:id="rId81"/>
    <p:sldId id="1229" r:id="rId82"/>
    <p:sldId id="12820" r:id="rId83"/>
    <p:sldId id="12822" r:id="rId84"/>
    <p:sldId id="762" r:id="rId85"/>
    <p:sldId id="725" r:id="rId86"/>
    <p:sldId id="726" r:id="rId87"/>
    <p:sldId id="727" r:id="rId88"/>
    <p:sldId id="765" r:id="rId89"/>
    <p:sldId id="728" r:id="rId90"/>
    <p:sldId id="729" r:id="rId91"/>
    <p:sldId id="730" r:id="rId92"/>
    <p:sldId id="731" r:id="rId93"/>
    <p:sldId id="12816" r:id="rId94"/>
    <p:sldId id="12817" r:id="rId95"/>
    <p:sldId id="2179" r:id="rId96"/>
    <p:sldId id="2180" r:id="rId97"/>
    <p:sldId id="2181" r:id="rId98"/>
    <p:sldId id="2182" r:id="rId99"/>
    <p:sldId id="2183" r:id="rId100"/>
    <p:sldId id="2184" r:id="rId101"/>
    <p:sldId id="2185" r:id="rId102"/>
    <p:sldId id="2186" r:id="rId103"/>
    <p:sldId id="2187" r:id="rId104"/>
    <p:sldId id="2188" r:id="rId105"/>
    <p:sldId id="5738" r:id="rId106"/>
    <p:sldId id="840" r:id="rId107"/>
    <p:sldId id="12812" r:id="rId108"/>
    <p:sldId id="2657" r:id="rId109"/>
    <p:sldId id="12826" r:id="rId110"/>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111111"/>
    <a:srgbClr val="FF0000"/>
    <a:srgbClr val="30B233"/>
    <a:srgbClr val="B4DEBB"/>
    <a:srgbClr val="336600"/>
    <a:srgbClr val="33CC33"/>
    <a:srgbClr val="38E8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9290" autoAdjust="0"/>
  </p:normalViewPr>
  <p:slideViewPr>
    <p:cSldViewPr>
      <p:cViewPr varScale="1">
        <p:scale>
          <a:sx n="88" d="100"/>
          <a:sy n="88" d="100"/>
        </p:scale>
        <p:origin x="1095"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8A80A5-EEF4-4D47-A902-A26B22C219D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cs typeface="Arial" pitchFamily="34" charset="0"/>
              </a:defRPr>
            </a:lvl1pPr>
          </a:lstStyle>
          <a:p>
            <a:pPr>
              <a:defRPr/>
            </a:pPr>
            <a:endParaRPr lang="en-GB"/>
          </a:p>
        </p:txBody>
      </p:sp>
      <p:sp>
        <p:nvSpPr>
          <p:cNvPr id="3" name="Date Placeholder 2">
            <a:extLst>
              <a:ext uri="{FF2B5EF4-FFF2-40B4-BE49-F238E27FC236}">
                <a16:creationId xmlns:a16="http://schemas.microsoft.com/office/drawing/2014/main" id="{8F188E58-DFC9-485D-8BD0-F081C17AF29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cs typeface="Arial" pitchFamily="34" charset="0"/>
              </a:defRPr>
            </a:lvl1pPr>
          </a:lstStyle>
          <a:p>
            <a:pPr>
              <a:defRPr/>
            </a:pPr>
            <a:fld id="{744590B1-2E06-4F8D-82BD-5C5537BDDC40}" type="datetimeFigureOut">
              <a:rPr lang="en-GB"/>
              <a:pPr>
                <a:defRPr/>
              </a:pPr>
              <a:t>17/09/2026</a:t>
            </a:fld>
            <a:endParaRPr lang="en-GB"/>
          </a:p>
        </p:txBody>
      </p:sp>
      <p:sp>
        <p:nvSpPr>
          <p:cNvPr id="4" name="Slide Image Placeholder 3">
            <a:extLst>
              <a:ext uri="{FF2B5EF4-FFF2-40B4-BE49-F238E27FC236}">
                <a16:creationId xmlns:a16="http://schemas.microsoft.com/office/drawing/2014/main" id="{05F24AD4-D891-47AC-9B76-5EA9548029F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C4069AB-9364-4434-AE4F-51215CE000D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AE7DDFB-B333-4C0A-9864-7D2D1E6C9DA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A57671E1-E5C2-4853-8A8E-6276BA95D19A}"/>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75EC081-F247-4135-8AD8-CD1BFF5B76D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481544FA-9380-4AB1-87A9-50E9DCD18A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BA41BD08-4E2B-4870-B98F-901B14A46D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4036" name="Slide Number Placeholder 3">
            <a:extLst>
              <a:ext uri="{FF2B5EF4-FFF2-40B4-BE49-F238E27FC236}">
                <a16:creationId xmlns:a16="http://schemas.microsoft.com/office/drawing/2014/main" id="{BC3192B1-B0D1-4517-9434-F609B85B87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2ECA77-D5F4-4083-8ECF-6006510CFCC4}" type="slidenum">
              <a:rPr lang="en-GB" altLang="en-US" smtClean="0"/>
              <a:pPr/>
              <a:t>23</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A327DE72-CDC7-4176-B3C0-C45716A21C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399A1322-7400-4402-90C6-CDC755D230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7348" name="Slide Number Placeholder 3">
            <a:extLst>
              <a:ext uri="{FF2B5EF4-FFF2-40B4-BE49-F238E27FC236}">
                <a16:creationId xmlns:a16="http://schemas.microsoft.com/office/drawing/2014/main" id="{82C96262-00F1-4A08-9912-5BF89103F1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FB33EE-0BB2-48B7-B6DB-29910353C58E}" type="slidenum">
              <a:rPr lang="en-GB" altLang="en-US"/>
              <a:pPr/>
              <a:t>28</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3AC724DE-B727-4E34-8AE1-79AFA1DD24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0D1A4357-29F7-4C73-A0D1-183E70E8E1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0356" name="Slide Number Placeholder 3">
            <a:extLst>
              <a:ext uri="{FF2B5EF4-FFF2-40B4-BE49-F238E27FC236}">
                <a16:creationId xmlns:a16="http://schemas.microsoft.com/office/drawing/2014/main" id="{6ADD7D69-7A12-42EE-98EF-83E5FFCCC0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3456A5-E692-4269-9DCC-8DB41F6B4135}" type="slidenum">
              <a:rPr lang="en-GB" altLang="en-US"/>
              <a:pPr/>
              <a:t>35</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2D29601B-45F1-4447-946C-69A33C1EA34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AA88ABF-1E9F-4E2E-A0D3-8181703FB44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74359E13-D063-4315-87DB-4B68A6F851AC}"/>
              </a:ext>
            </a:extLst>
          </p:cNvPr>
          <p:cNvSpPr>
            <a:spLocks noGrp="1" noChangeArrowheads="1"/>
          </p:cNvSpPr>
          <p:nvPr>
            <p:ph type="sldNum" sz="quarter" idx="12"/>
          </p:nvPr>
        </p:nvSpPr>
        <p:spPr>
          <a:ln/>
        </p:spPr>
        <p:txBody>
          <a:bodyPr/>
          <a:lstStyle>
            <a:lvl1pPr>
              <a:defRPr/>
            </a:lvl1pPr>
          </a:lstStyle>
          <a:p>
            <a:pPr>
              <a:defRPr/>
            </a:pPr>
            <a:fld id="{7676686C-56C8-433C-A6E9-787B0544522D}" type="slidenum">
              <a:rPr lang="en-GB" altLang="en-US"/>
              <a:pPr>
                <a:defRPr/>
              </a:pPr>
              <a:t>‹#›</a:t>
            </a:fld>
            <a:endParaRPr lang="en-GB" altLang="en-US"/>
          </a:p>
        </p:txBody>
      </p:sp>
    </p:spTree>
    <p:extLst>
      <p:ext uri="{BB962C8B-B14F-4D97-AF65-F5344CB8AC3E}">
        <p14:creationId xmlns:p14="http://schemas.microsoft.com/office/powerpoint/2010/main" val="1787134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E1A7648-70A9-48E3-A8B2-6825FFF697E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72C678C8-8F07-42A4-B30B-DA2BF9B73F7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AE46B34-0A5A-4B2E-8DE5-C34CB9F22CED}"/>
              </a:ext>
            </a:extLst>
          </p:cNvPr>
          <p:cNvSpPr>
            <a:spLocks noGrp="1" noChangeArrowheads="1"/>
          </p:cNvSpPr>
          <p:nvPr>
            <p:ph type="sldNum" sz="quarter" idx="12"/>
          </p:nvPr>
        </p:nvSpPr>
        <p:spPr>
          <a:ln/>
        </p:spPr>
        <p:txBody>
          <a:bodyPr/>
          <a:lstStyle>
            <a:lvl1pPr>
              <a:defRPr/>
            </a:lvl1pPr>
          </a:lstStyle>
          <a:p>
            <a:pPr>
              <a:defRPr/>
            </a:pPr>
            <a:fld id="{F1A39383-EACA-422B-B544-8B6FF4999F82}" type="slidenum">
              <a:rPr lang="en-GB" altLang="en-US"/>
              <a:pPr>
                <a:defRPr/>
              </a:pPr>
              <a:t>‹#›</a:t>
            </a:fld>
            <a:endParaRPr lang="en-GB" altLang="en-US"/>
          </a:p>
        </p:txBody>
      </p:sp>
    </p:spTree>
    <p:extLst>
      <p:ext uri="{BB962C8B-B14F-4D97-AF65-F5344CB8AC3E}">
        <p14:creationId xmlns:p14="http://schemas.microsoft.com/office/powerpoint/2010/main" val="46918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81F1B3F-B98C-436D-A46D-BA28CB971A4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3791670A-4709-41A2-A141-F788C6F5F73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8A53738-567B-4350-A95B-E10F2A1DFF70}"/>
              </a:ext>
            </a:extLst>
          </p:cNvPr>
          <p:cNvSpPr>
            <a:spLocks noGrp="1" noChangeArrowheads="1"/>
          </p:cNvSpPr>
          <p:nvPr>
            <p:ph type="sldNum" sz="quarter" idx="12"/>
          </p:nvPr>
        </p:nvSpPr>
        <p:spPr>
          <a:ln/>
        </p:spPr>
        <p:txBody>
          <a:bodyPr/>
          <a:lstStyle>
            <a:lvl1pPr>
              <a:defRPr/>
            </a:lvl1pPr>
          </a:lstStyle>
          <a:p>
            <a:pPr>
              <a:defRPr/>
            </a:pPr>
            <a:fld id="{570DFF26-11E0-4AEB-AC87-3CC7F78DB0ED}" type="slidenum">
              <a:rPr lang="en-GB" altLang="en-US"/>
              <a:pPr>
                <a:defRPr/>
              </a:pPr>
              <a:t>‹#›</a:t>
            </a:fld>
            <a:endParaRPr lang="en-GB" altLang="en-US"/>
          </a:p>
        </p:txBody>
      </p:sp>
    </p:spTree>
    <p:extLst>
      <p:ext uri="{BB962C8B-B14F-4D97-AF65-F5344CB8AC3E}">
        <p14:creationId xmlns:p14="http://schemas.microsoft.com/office/powerpoint/2010/main" val="2792399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86CB2DF9-6DB1-49DC-B9E4-E8F00F4D6E3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698BA10-6B5D-4982-A294-B2757449FA1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9F7FB29-85B6-4035-A860-20BE1A3B51F6}"/>
              </a:ext>
            </a:extLst>
          </p:cNvPr>
          <p:cNvSpPr>
            <a:spLocks noGrp="1" noChangeArrowheads="1"/>
          </p:cNvSpPr>
          <p:nvPr>
            <p:ph type="sldNum" sz="quarter" idx="12"/>
          </p:nvPr>
        </p:nvSpPr>
        <p:spPr>
          <a:ln/>
        </p:spPr>
        <p:txBody>
          <a:bodyPr/>
          <a:lstStyle>
            <a:lvl1pPr>
              <a:defRPr/>
            </a:lvl1pPr>
          </a:lstStyle>
          <a:p>
            <a:pPr>
              <a:defRPr/>
            </a:pPr>
            <a:fld id="{A321B2EC-3ADB-44CB-8BFA-CEE900AEE956}" type="slidenum">
              <a:rPr lang="en-GB" altLang="en-US"/>
              <a:pPr>
                <a:defRPr/>
              </a:pPr>
              <a:t>‹#›</a:t>
            </a:fld>
            <a:endParaRPr lang="en-GB" altLang="en-US"/>
          </a:p>
        </p:txBody>
      </p:sp>
    </p:spTree>
    <p:extLst>
      <p:ext uri="{BB962C8B-B14F-4D97-AF65-F5344CB8AC3E}">
        <p14:creationId xmlns:p14="http://schemas.microsoft.com/office/powerpoint/2010/main" val="3669364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64CA4E15-645A-47E4-BBB1-873F3CC1A0DF}"/>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1ED63F19-A39E-4CE0-BA8D-4789EA29302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0E75A266-386E-4A29-8355-E0BF8E6CFB03}"/>
              </a:ext>
            </a:extLst>
          </p:cNvPr>
          <p:cNvSpPr>
            <a:spLocks noGrp="1" noChangeArrowheads="1"/>
          </p:cNvSpPr>
          <p:nvPr>
            <p:ph type="sldNum" sz="quarter" idx="12"/>
          </p:nvPr>
        </p:nvSpPr>
        <p:spPr>
          <a:ln/>
        </p:spPr>
        <p:txBody>
          <a:bodyPr/>
          <a:lstStyle>
            <a:lvl1pPr>
              <a:defRPr/>
            </a:lvl1pPr>
          </a:lstStyle>
          <a:p>
            <a:pPr>
              <a:defRPr/>
            </a:pPr>
            <a:fld id="{A2456180-2565-4315-8AF1-7D280921528C}" type="slidenum">
              <a:rPr lang="en-GB" altLang="en-US"/>
              <a:pPr>
                <a:defRPr/>
              </a:pPr>
              <a:t>‹#›</a:t>
            </a:fld>
            <a:endParaRPr lang="en-GB" altLang="en-US"/>
          </a:p>
        </p:txBody>
      </p:sp>
    </p:spTree>
    <p:extLst>
      <p:ext uri="{BB962C8B-B14F-4D97-AF65-F5344CB8AC3E}">
        <p14:creationId xmlns:p14="http://schemas.microsoft.com/office/powerpoint/2010/main" val="371368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2F71A8F3-DA4F-4BFB-95FA-0EBB863B8AA1}"/>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906C4FCB-D2ED-47FF-AB7B-85DA012E253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51FA5D10-AA1E-4424-B998-371A5F2FAB3D}"/>
              </a:ext>
            </a:extLst>
          </p:cNvPr>
          <p:cNvSpPr>
            <a:spLocks noGrp="1" noChangeArrowheads="1"/>
          </p:cNvSpPr>
          <p:nvPr>
            <p:ph type="sldNum" sz="quarter" idx="12"/>
          </p:nvPr>
        </p:nvSpPr>
        <p:spPr>
          <a:ln/>
        </p:spPr>
        <p:txBody>
          <a:bodyPr/>
          <a:lstStyle>
            <a:lvl1pPr>
              <a:defRPr/>
            </a:lvl1pPr>
          </a:lstStyle>
          <a:p>
            <a:pPr>
              <a:defRPr/>
            </a:pPr>
            <a:fld id="{4A51C8F9-ECD0-4695-BEB7-79592B9DD103}" type="slidenum">
              <a:rPr lang="en-GB" altLang="en-US"/>
              <a:pPr>
                <a:defRPr/>
              </a:pPr>
              <a:t>‹#›</a:t>
            </a:fld>
            <a:endParaRPr lang="en-GB" altLang="en-US"/>
          </a:p>
        </p:txBody>
      </p:sp>
    </p:spTree>
    <p:extLst>
      <p:ext uri="{BB962C8B-B14F-4D97-AF65-F5344CB8AC3E}">
        <p14:creationId xmlns:p14="http://schemas.microsoft.com/office/powerpoint/2010/main" val="734179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F1926C2-4CF4-40B8-9749-ADA0337441E4}"/>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FC77246E-5258-471E-AC34-200937D3424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BBE7440B-E744-464E-8385-E608A35F574F}"/>
              </a:ext>
            </a:extLst>
          </p:cNvPr>
          <p:cNvSpPr>
            <a:spLocks noGrp="1" noChangeArrowheads="1"/>
          </p:cNvSpPr>
          <p:nvPr>
            <p:ph type="sldNum" sz="quarter" idx="12"/>
          </p:nvPr>
        </p:nvSpPr>
        <p:spPr>
          <a:ln/>
        </p:spPr>
        <p:txBody>
          <a:bodyPr/>
          <a:lstStyle>
            <a:lvl1pPr>
              <a:defRPr/>
            </a:lvl1pPr>
          </a:lstStyle>
          <a:p>
            <a:pPr>
              <a:defRPr/>
            </a:pPr>
            <a:fld id="{6B2573C6-BB81-48AB-852B-DFB71203936B}" type="slidenum">
              <a:rPr lang="en-GB" altLang="en-US"/>
              <a:pPr>
                <a:defRPr/>
              </a:pPr>
              <a:t>‹#›</a:t>
            </a:fld>
            <a:endParaRPr lang="en-GB" altLang="en-US"/>
          </a:p>
        </p:txBody>
      </p:sp>
    </p:spTree>
    <p:extLst>
      <p:ext uri="{BB962C8B-B14F-4D97-AF65-F5344CB8AC3E}">
        <p14:creationId xmlns:p14="http://schemas.microsoft.com/office/powerpoint/2010/main" val="955602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8FE51D7-1B56-4904-800A-C6D2D4DEBAAF}"/>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C8D38382-95FB-4070-8CCA-9300B4ABC81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70FB60F-9F5D-412C-9233-FC7ADF6DF071}"/>
              </a:ext>
            </a:extLst>
          </p:cNvPr>
          <p:cNvSpPr>
            <a:spLocks noGrp="1" noChangeArrowheads="1"/>
          </p:cNvSpPr>
          <p:nvPr>
            <p:ph type="sldNum" sz="quarter" idx="12"/>
          </p:nvPr>
        </p:nvSpPr>
        <p:spPr>
          <a:ln/>
        </p:spPr>
        <p:txBody>
          <a:bodyPr/>
          <a:lstStyle>
            <a:lvl1pPr>
              <a:defRPr/>
            </a:lvl1pPr>
          </a:lstStyle>
          <a:p>
            <a:pPr>
              <a:defRPr/>
            </a:pPr>
            <a:fld id="{B3B6080B-F044-4EE2-ACBA-829330EB0273}" type="slidenum">
              <a:rPr lang="en-GB" altLang="en-US"/>
              <a:pPr>
                <a:defRPr/>
              </a:pPr>
              <a:t>‹#›</a:t>
            </a:fld>
            <a:endParaRPr lang="en-GB" altLang="en-US"/>
          </a:p>
        </p:txBody>
      </p:sp>
    </p:spTree>
    <p:extLst>
      <p:ext uri="{BB962C8B-B14F-4D97-AF65-F5344CB8AC3E}">
        <p14:creationId xmlns:p14="http://schemas.microsoft.com/office/powerpoint/2010/main" val="2817600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FEA9784-81C2-4AAC-A98B-14834B39CDC5}"/>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07BCA6F7-811B-4DFD-BA69-40EE9240695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9F945B1E-E6D3-4B34-8EE4-B5E0849227B8}"/>
              </a:ext>
            </a:extLst>
          </p:cNvPr>
          <p:cNvSpPr>
            <a:spLocks noGrp="1" noChangeArrowheads="1"/>
          </p:cNvSpPr>
          <p:nvPr>
            <p:ph type="sldNum" sz="quarter" idx="12"/>
          </p:nvPr>
        </p:nvSpPr>
        <p:spPr>
          <a:ln/>
        </p:spPr>
        <p:txBody>
          <a:bodyPr/>
          <a:lstStyle>
            <a:lvl1pPr>
              <a:defRPr/>
            </a:lvl1pPr>
          </a:lstStyle>
          <a:p>
            <a:pPr>
              <a:defRPr/>
            </a:pPr>
            <a:fld id="{FE9D234B-35A1-4434-BC22-52740824AC7C}" type="slidenum">
              <a:rPr lang="en-GB" altLang="en-US"/>
              <a:pPr>
                <a:defRPr/>
              </a:pPr>
              <a:t>‹#›</a:t>
            </a:fld>
            <a:endParaRPr lang="en-GB" altLang="en-US"/>
          </a:p>
        </p:txBody>
      </p:sp>
    </p:spTree>
    <p:extLst>
      <p:ext uri="{BB962C8B-B14F-4D97-AF65-F5344CB8AC3E}">
        <p14:creationId xmlns:p14="http://schemas.microsoft.com/office/powerpoint/2010/main" val="2635818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C19DA42-0E52-4A29-8843-FF9A933A7B7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9C91F5C8-FAA6-4F0E-9748-2FAB72413B9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1690B95E-7F4F-4A7A-A76A-5AAD86ABFC8B}"/>
              </a:ext>
            </a:extLst>
          </p:cNvPr>
          <p:cNvSpPr>
            <a:spLocks noGrp="1" noChangeArrowheads="1"/>
          </p:cNvSpPr>
          <p:nvPr>
            <p:ph type="sldNum" sz="quarter" idx="12"/>
          </p:nvPr>
        </p:nvSpPr>
        <p:spPr>
          <a:ln/>
        </p:spPr>
        <p:txBody>
          <a:bodyPr/>
          <a:lstStyle>
            <a:lvl1pPr>
              <a:defRPr/>
            </a:lvl1pPr>
          </a:lstStyle>
          <a:p>
            <a:pPr>
              <a:defRPr/>
            </a:pPr>
            <a:fld id="{4C599163-EE55-461C-AD63-F3009EA31E6B}" type="slidenum">
              <a:rPr lang="en-GB" altLang="en-US"/>
              <a:pPr>
                <a:defRPr/>
              </a:pPr>
              <a:t>‹#›</a:t>
            </a:fld>
            <a:endParaRPr lang="en-GB" altLang="en-US"/>
          </a:p>
        </p:txBody>
      </p:sp>
    </p:spTree>
    <p:extLst>
      <p:ext uri="{BB962C8B-B14F-4D97-AF65-F5344CB8AC3E}">
        <p14:creationId xmlns:p14="http://schemas.microsoft.com/office/powerpoint/2010/main" val="2754027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F018616-F6EC-4D65-8F17-DB7B0A09187E}"/>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2999835F-ED9E-4820-9B99-37C9DAE0258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BA576EB7-4D08-4031-ADEE-C677D748DAC8}"/>
              </a:ext>
            </a:extLst>
          </p:cNvPr>
          <p:cNvSpPr>
            <a:spLocks noGrp="1" noChangeArrowheads="1"/>
          </p:cNvSpPr>
          <p:nvPr>
            <p:ph type="sldNum" sz="quarter" idx="12"/>
          </p:nvPr>
        </p:nvSpPr>
        <p:spPr>
          <a:ln/>
        </p:spPr>
        <p:txBody>
          <a:bodyPr/>
          <a:lstStyle>
            <a:lvl1pPr>
              <a:defRPr/>
            </a:lvl1pPr>
          </a:lstStyle>
          <a:p>
            <a:pPr>
              <a:defRPr/>
            </a:pPr>
            <a:fld id="{D4D28477-D8A3-47E9-8F07-B302B717EDEA}" type="slidenum">
              <a:rPr lang="en-GB" altLang="en-US"/>
              <a:pPr>
                <a:defRPr/>
              </a:pPr>
              <a:t>‹#›</a:t>
            </a:fld>
            <a:endParaRPr lang="en-GB" altLang="en-US"/>
          </a:p>
        </p:txBody>
      </p:sp>
    </p:spTree>
    <p:extLst>
      <p:ext uri="{BB962C8B-B14F-4D97-AF65-F5344CB8AC3E}">
        <p14:creationId xmlns:p14="http://schemas.microsoft.com/office/powerpoint/2010/main" val="1163020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58AEE3A-405D-43D3-AF5F-4FD8C0D15FD4}"/>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360A76F9-3461-4CDE-809A-6F3AE3BDEED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3316" name="Rectangle 4">
            <a:extLst>
              <a:ext uri="{FF2B5EF4-FFF2-40B4-BE49-F238E27FC236}">
                <a16:creationId xmlns:a16="http://schemas.microsoft.com/office/drawing/2014/main" id="{C6BEC9A7-7E58-4AC8-B47D-5229144AF96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GB"/>
          </a:p>
        </p:txBody>
      </p:sp>
      <p:sp>
        <p:nvSpPr>
          <p:cNvPr id="13317" name="Rectangle 5">
            <a:extLst>
              <a:ext uri="{FF2B5EF4-FFF2-40B4-BE49-F238E27FC236}">
                <a16:creationId xmlns:a16="http://schemas.microsoft.com/office/drawing/2014/main" id="{A9705369-A080-4DDF-8574-6F30C0C4058C}"/>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GB"/>
          </a:p>
        </p:txBody>
      </p:sp>
      <p:sp>
        <p:nvSpPr>
          <p:cNvPr id="13318" name="Rectangle 6">
            <a:extLst>
              <a:ext uri="{FF2B5EF4-FFF2-40B4-BE49-F238E27FC236}">
                <a16:creationId xmlns:a16="http://schemas.microsoft.com/office/drawing/2014/main" id="{3CC5E28A-1E1E-43C0-82C4-77969ED8475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2AB5595-A63B-482D-82BB-55C2BB879EAF}"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behaviourbuddy.co.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7.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3.png"/></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8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8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8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9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9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9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9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behaviourbuddy.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31E05-BD09-E45D-0F01-4212C511E98C}"/>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72BD105E-4272-8DCA-0BF8-E1597C51E32D}"/>
              </a:ext>
            </a:extLst>
          </p:cNvPr>
          <p:cNvSpPr/>
          <p:nvPr/>
        </p:nvSpPr>
        <p:spPr>
          <a:xfrm>
            <a:off x="0" y="-3840"/>
            <a:ext cx="9144000" cy="6861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
            <a:extLst>
              <a:ext uri="{FF2B5EF4-FFF2-40B4-BE49-F238E27FC236}">
                <a16:creationId xmlns:a16="http://schemas.microsoft.com/office/drawing/2014/main" id="{685985FA-49FF-F829-323A-2BE1DE15BE5C}"/>
              </a:ext>
            </a:extLst>
          </p:cNvPr>
          <p:cNvSpPr>
            <a:spLocks noChangeArrowheads="1"/>
          </p:cNvSpPr>
          <p:nvPr/>
        </p:nvSpPr>
        <p:spPr bwMode="auto">
          <a:xfrm>
            <a:off x="0" y="593805"/>
            <a:ext cx="9144000" cy="70788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0" scaled="1"/>
            <a:tileRect/>
          </a:grad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4000" dirty="0">
                <a:solidFill>
                  <a:schemeClr val="bg1"/>
                </a:solidFill>
              </a:rPr>
              <a:t>MINDSETS AND MOTIVATION</a:t>
            </a:r>
            <a:endParaRPr lang="en-GB" altLang="en-US" sz="4000" dirty="0"/>
          </a:p>
        </p:txBody>
      </p:sp>
      <p:pic>
        <p:nvPicPr>
          <p:cNvPr id="23" name="Picture 22" descr="A qr code with a white background&#10;&#10;AI-generated content may be incorrect.">
            <a:extLst>
              <a:ext uri="{FF2B5EF4-FFF2-40B4-BE49-F238E27FC236}">
                <a16:creationId xmlns:a16="http://schemas.microsoft.com/office/drawing/2014/main" id="{722DC867-98B3-191E-AC1B-DB2937A76484}"/>
              </a:ext>
            </a:extLst>
          </p:cNvPr>
          <p:cNvPicPr>
            <a:picLocks noChangeAspect="1"/>
          </p:cNvPicPr>
          <p:nvPr/>
        </p:nvPicPr>
        <p:blipFill>
          <a:blip r:embed="rId2">
            <a:extLst>
              <a:ext uri="{28A0092B-C50C-407E-A947-70E740481C1C}">
                <a14:useLocalDpi xmlns:a14="http://schemas.microsoft.com/office/drawing/2010/main" val="0"/>
              </a:ext>
            </a:extLst>
          </a:blip>
          <a:srcRect l="7158" t="7350" r="5742" b="7167"/>
          <a:stretch>
            <a:fillRect/>
          </a:stretch>
        </p:blipFill>
        <p:spPr>
          <a:xfrm>
            <a:off x="430685" y="1550897"/>
            <a:ext cx="4034929" cy="3960000"/>
          </a:xfrm>
          <a:prstGeom prst="rect">
            <a:avLst/>
          </a:prstGeom>
        </p:spPr>
      </p:pic>
      <p:pic>
        <p:nvPicPr>
          <p:cNvPr id="3" name="Picture 2">
            <a:extLst>
              <a:ext uri="{FF2B5EF4-FFF2-40B4-BE49-F238E27FC236}">
                <a16:creationId xmlns:a16="http://schemas.microsoft.com/office/drawing/2014/main" id="{170A0C9A-24C3-2996-A93C-EEAB75875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857" y="1759722"/>
            <a:ext cx="3600000" cy="3600000"/>
          </a:xfrm>
          <a:prstGeom prst="rect">
            <a:avLst/>
          </a:prstGeom>
        </p:spPr>
      </p:pic>
      <p:sp>
        <p:nvSpPr>
          <p:cNvPr id="4" name="TextBox 3">
            <a:extLst>
              <a:ext uri="{FF2B5EF4-FFF2-40B4-BE49-F238E27FC236}">
                <a16:creationId xmlns:a16="http://schemas.microsoft.com/office/drawing/2014/main" id="{E5EC4CB8-96A6-C05A-C3DB-DFB034B8CFBA}"/>
              </a:ext>
            </a:extLst>
          </p:cNvPr>
          <p:cNvSpPr txBox="1"/>
          <p:nvPr/>
        </p:nvSpPr>
        <p:spPr>
          <a:xfrm>
            <a:off x="4931856" y="5433543"/>
            <a:ext cx="3600001" cy="400110"/>
          </a:xfrm>
          <a:prstGeom prst="rect">
            <a:avLst/>
          </a:prstGeom>
          <a:noFill/>
        </p:spPr>
        <p:txBody>
          <a:bodyPr wrap="square">
            <a:spAutoFit/>
          </a:bodyPr>
          <a:lstStyle/>
          <a:p>
            <a:pPr algn="ctr"/>
            <a:r>
              <a:rPr lang="en-GB" sz="2000" b="1" dirty="0"/>
              <a:t>SIGN UP FOR TIPS</a:t>
            </a:r>
          </a:p>
        </p:txBody>
      </p:sp>
      <p:sp>
        <p:nvSpPr>
          <p:cNvPr id="5" name="TextBox 4">
            <a:extLst>
              <a:ext uri="{FF2B5EF4-FFF2-40B4-BE49-F238E27FC236}">
                <a16:creationId xmlns:a16="http://schemas.microsoft.com/office/drawing/2014/main" id="{063A5DD8-1021-ECAA-5750-772F49E639E4}"/>
              </a:ext>
            </a:extLst>
          </p:cNvPr>
          <p:cNvSpPr txBox="1"/>
          <p:nvPr/>
        </p:nvSpPr>
        <p:spPr>
          <a:xfrm>
            <a:off x="270611" y="5433544"/>
            <a:ext cx="4251961" cy="400110"/>
          </a:xfrm>
          <a:prstGeom prst="rect">
            <a:avLst/>
          </a:prstGeom>
          <a:noFill/>
        </p:spPr>
        <p:txBody>
          <a:bodyPr wrap="square">
            <a:spAutoFit/>
          </a:bodyPr>
          <a:lstStyle/>
          <a:p>
            <a:pPr algn="ctr"/>
            <a:r>
              <a:rPr lang="en-GB" sz="2000" b="1" dirty="0"/>
              <a:t>BUY MY BEHAVIOUR BOOK</a:t>
            </a:r>
          </a:p>
        </p:txBody>
      </p:sp>
      <p:sp>
        <p:nvSpPr>
          <p:cNvPr id="2" name="TextBox 1">
            <a:extLst>
              <a:ext uri="{FF2B5EF4-FFF2-40B4-BE49-F238E27FC236}">
                <a16:creationId xmlns:a16="http://schemas.microsoft.com/office/drawing/2014/main" id="{20BC7177-D7B8-9BF1-9A2B-F6CFEBE53F6E}"/>
              </a:ext>
            </a:extLst>
          </p:cNvPr>
          <p:cNvSpPr txBox="1"/>
          <p:nvPr/>
        </p:nvSpPr>
        <p:spPr>
          <a:xfrm>
            <a:off x="270612" y="6109000"/>
            <a:ext cx="8650966" cy="461665"/>
          </a:xfrm>
          <a:prstGeom prst="rect">
            <a:avLst/>
          </a:prstGeom>
          <a:noFill/>
        </p:spPr>
        <p:txBody>
          <a:bodyPr wrap="square" rtlCol="0">
            <a:spAutoFit/>
          </a:bodyPr>
          <a:lstStyle/>
          <a:p>
            <a:pPr algn="ctr"/>
            <a:r>
              <a:rPr lang="en-GB" sz="2400" dirty="0"/>
              <a:t>robinlaunder@hotmail.com </a:t>
            </a:r>
            <a:r>
              <a:rPr lang="en-GB" sz="2400" dirty="0">
                <a:hlinkClick r:id="rId4"/>
              </a:rPr>
              <a:t>www.behaviourbuddy.co.uk</a:t>
            </a:r>
            <a:r>
              <a:rPr lang="en-GB" sz="2400" dirty="0"/>
              <a:t> </a:t>
            </a:r>
          </a:p>
        </p:txBody>
      </p:sp>
    </p:spTree>
    <p:extLst>
      <p:ext uri="{BB962C8B-B14F-4D97-AF65-F5344CB8AC3E}">
        <p14:creationId xmlns:p14="http://schemas.microsoft.com/office/powerpoint/2010/main" val="1585899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noisypost.com/wp-content/uploads/2011/06/thought-bubble.png">
            <a:extLst>
              <a:ext uri="{FF2B5EF4-FFF2-40B4-BE49-F238E27FC236}">
                <a16:creationId xmlns:a16="http://schemas.microsoft.com/office/drawing/2014/main" id="{66162EB2-68BA-4C49-977F-6D4A81FE1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49225"/>
            <a:ext cx="5516562"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a:extLst>
              <a:ext uri="{FF2B5EF4-FFF2-40B4-BE49-F238E27FC236}">
                <a16:creationId xmlns:a16="http://schemas.microsoft.com/office/drawing/2014/main" id="{896280CB-AA56-4235-8F23-BB8520A47A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1722438"/>
            <a:ext cx="2274888"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noisypost.com/wp-content/uploads/2011/06/thought-bubble.png">
            <a:extLst>
              <a:ext uri="{FF2B5EF4-FFF2-40B4-BE49-F238E27FC236}">
                <a16:creationId xmlns:a16="http://schemas.microsoft.com/office/drawing/2014/main" id="{45A29477-848A-411E-BD5D-4C6A390D0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49225"/>
            <a:ext cx="5516562"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1">
            <a:extLst>
              <a:ext uri="{FF2B5EF4-FFF2-40B4-BE49-F238E27FC236}">
                <a16:creationId xmlns:a16="http://schemas.microsoft.com/office/drawing/2014/main" id="{4D5E7289-C1EF-494B-8421-777111632D6E}"/>
              </a:ext>
            </a:extLst>
          </p:cNvPr>
          <p:cNvPicPr>
            <a:picLocks noChangeAspect="1"/>
          </p:cNvPicPr>
          <p:nvPr/>
        </p:nvPicPr>
        <p:blipFill>
          <a:blip r:embed="rId3">
            <a:extLst>
              <a:ext uri="{28A0092B-C50C-407E-A947-70E740481C1C}">
                <a14:useLocalDpi xmlns:a14="http://schemas.microsoft.com/office/drawing/2010/main" val="0"/>
              </a:ext>
            </a:extLst>
          </a:blip>
          <a:srcRect l="20074" t="23981" r="18500" b="35086"/>
          <a:stretch>
            <a:fillRect/>
          </a:stretch>
        </p:blipFill>
        <p:spPr bwMode="auto">
          <a:xfrm>
            <a:off x="2174875" y="1989138"/>
            <a:ext cx="4319588"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noisypost.com/wp-content/uploads/2011/06/thought-bubble.png">
            <a:extLst>
              <a:ext uri="{FF2B5EF4-FFF2-40B4-BE49-F238E27FC236}">
                <a16:creationId xmlns:a16="http://schemas.microsoft.com/office/drawing/2014/main" id="{093D052A-8F45-407E-8943-9DEA3EF79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49225"/>
            <a:ext cx="5516562"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2">
            <a:extLst>
              <a:ext uri="{FF2B5EF4-FFF2-40B4-BE49-F238E27FC236}">
                <a16:creationId xmlns:a16="http://schemas.microsoft.com/office/drawing/2014/main" id="{6D9BF984-45A2-4CC5-9CC4-557B713CFF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1722438"/>
            <a:ext cx="2274888"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B08B8A47-26AF-44BA-964F-26941827287F}"/>
              </a:ext>
            </a:extLst>
          </p:cNvPr>
          <p:cNvSpPr txBox="1"/>
          <p:nvPr/>
        </p:nvSpPr>
        <p:spPr>
          <a:xfrm>
            <a:off x="8459788" y="6453188"/>
            <a:ext cx="576262" cy="261937"/>
          </a:xfrm>
          <a:prstGeom prst="rect">
            <a:avLst/>
          </a:prstGeom>
          <a:noFill/>
        </p:spPr>
        <p:txBody>
          <a:bodyPr>
            <a:spAutoFit/>
          </a:bodyPr>
          <a:lstStyle/>
          <a:p>
            <a:pPr>
              <a:defRPr/>
            </a:pPr>
            <a:r>
              <a:rPr lang="en-GB" sz="1050" dirty="0"/>
              <a:t>RFF</a:t>
            </a:r>
            <a:endParaRPr lang="en-GB" dirty="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noisypost.com/wp-content/uploads/2011/06/thought-bubble.png">
            <a:extLst>
              <a:ext uri="{FF2B5EF4-FFF2-40B4-BE49-F238E27FC236}">
                <a16:creationId xmlns:a16="http://schemas.microsoft.com/office/drawing/2014/main" id="{8F9FCDFD-E526-416C-ADEE-30B35E77D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49225"/>
            <a:ext cx="5516562"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3">
            <a:extLst>
              <a:ext uri="{FF2B5EF4-FFF2-40B4-BE49-F238E27FC236}">
                <a16:creationId xmlns:a16="http://schemas.microsoft.com/office/drawing/2014/main" id="{9FA32682-49AA-4259-8376-257A75F5CFB6}"/>
              </a:ext>
            </a:extLst>
          </p:cNvPr>
          <p:cNvSpPr txBox="1">
            <a:spLocks noChangeArrowheads="1"/>
          </p:cNvSpPr>
          <p:nvPr/>
        </p:nvSpPr>
        <p:spPr bwMode="auto">
          <a:xfrm>
            <a:off x="3276600" y="1868488"/>
            <a:ext cx="2232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600" b="1"/>
              <a:t>SMALL</a:t>
            </a:r>
          </a:p>
          <a:p>
            <a:pPr algn="ctr">
              <a:spcBef>
                <a:spcPct val="0"/>
              </a:spcBef>
              <a:buFontTx/>
              <a:buNone/>
            </a:pPr>
            <a:r>
              <a:rPr lang="en-GB" altLang="en-US" sz="3600" b="1"/>
              <a:t>GULP!</a:t>
            </a:r>
            <a:endParaRPr lang="en-GB" altLang="en-US" sz="800" b="1"/>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noisypost.com/wp-content/uploads/2011/06/thought-bubble.png">
            <a:extLst>
              <a:ext uri="{FF2B5EF4-FFF2-40B4-BE49-F238E27FC236}">
                <a16:creationId xmlns:a16="http://schemas.microsoft.com/office/drawing/2014/main" id="{6D20E0A9-803E-41C0-AB57-E39CA603C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49225"/>
            <a:ext cx="5516562"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a:extLst>
              <a:ext uri="{FF2B5EF4-FFF2-40B4-BE49-F238E27FC236}">
                <a16:creationId xmlns:a16="http://schemas.microsoft.com/office/drawing/2014/main" id="{9FA6135F-ADE7-4A75-B9C5-75B706908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1722438"/>
            <a:ext cx="2274888"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E64F03E3-C3D5-41E2-BB61-9FBD0BCB80B0}"/>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18435" name="Rectangle 1">
            <a:extLst>
              <a:ext uri="{FF2B5EF4-FFF2-40B4-BE49-F238E27FC236}">
                <a16:creationId xmlns:a16="http://schemas.microsoft.com/office/drawing/2014/main" id="{B99E91AD-330C-4F2B-9DA4-04C8A23028FC}"/>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18436" name="Rectangle 1">
            <a:extLst>
              <a:ext uri="{FF2B5EF4-FFF2-40B4-BE49-F238E27FC236}">
                <a16:creationId xmlns:a16="http://schemas.microsoft.com/office/drawing/2014/main" id="{A7789449-08C1-4FC1-9C78-E039070DC06B}"/>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18437" name="Rectangle 1">
            <a:extLst>
              <a:ext uri="{FF2B5EF4-FFF2-40B4-BE49-F238E27FC236}">
                <a16:creationId xmlns:a16="http://schemas.microsoft.com/office/drawing/2014/main" id="{BB75B93E-1A90-4F1C-AABE-E0ABE340FFC0}"/>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402FD2AB-34D7-437D-A757-E8A44A790046}"/>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Oval 9">
            <a:extLst>
              <a:ext uri="{FF2B5EF4-FFF2-40B4-BE49-F238E27FC236}">
                <a16:creationId xmlns:a16="http://schemas.microsoft.com/office/drawing/2014/main" id="{3BD93F83-4FB7-4151-A1A1-C73A4D99D194}"/>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Oval 10">
            <a:extLst>
              <a:ext uri="{FF2B5EF4-FFF2-40B4-BE49-F238E27FC236}">
                <a16:creationId xmlns:a16="http://schemas.microsoft.com/office/drawing/2014/main" id="{3F0CE1A2-A716-43C4-B43C-B91FB28E9606}"/>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Oval 11">
            <a:extLst>
              <a:ext uri="{FF2B5EF4-FFF2-40B4-BE49-F238E27FC236}">
                <a16:creationId xmlns:a16="http://schemas.microsoft.com/office/drawing/2014/main" id="{7BF24BA2-5160-43B7-9879-F5F998D81C5B}"/>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8442" name="Rectangle 1">
            <a:extLst>
              <a:ext uri="{FF2B5EF4-FFF2-40B4-BE49-F238E27FC236}">
                <a16:creationId xmlns:a16="http://schemas.microsoft.com/office/drawing/2014/main" id="{77494B3D-13EE-4D4E-A9E0-273F03FB8365}"/>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EC9BEDB7-301E-429D-8625-452D6E50DEBE}"/>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8444" name="Rectangle 1">
            <a:extLst>
              <a:ext uri="{FF2B5EF4-FFF2-40B4-BE49-F238E27FC236}">
                <a16:creationId xmlns:a16="http://schemas.microsoft.com/office/drawing/2014/main" id="{2C6DFDE8-5CF6-46E3-9B2B-C9C5390429A4}"/>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6B88CE91-4C6C-4A16-A34C-5B2CE223D7EE}"/>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 name="Rectangle 1">
            <a:extLst>
              <a:ext uri="{FF2B5EF4-FFF2-40B4-BE49-F238E27FC236}">
                <a16:creationId xmlns:a16="http://schemas.microsoft.com/office/drawing/2014/main" id="{D9211C58-460D-476C-9F76-0E27AA06BBC1}"/>
              </a:ext>
            </a:extLst>
          </p:cNvPr>
          <p:cNvSpPr>
            <a:spLocks noChangeArrowheads="1"/>
          </p:cNvSpPr>
          <p:nvPr/>
        </p:nvSpPr>
        <p:spPr bwMode="auto">
          <a:xfrm>
            <a:off x="1042988" y="1628775"/>
            <a:ext cx="7394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a:pPr>
            <a:r>
              <a:rPr lang="en-GB" altLang="en-US" sz="2400"/>
              <a:t>Your intelligence is something very basic about you that you can’t change very much.</a:t>
            </a:r>
          </a:p>
        </p:txBody>
      </p:sp>
      <p:sp>
        <p:nvSpPr>
          <p:cNvPr id="18447" name="Text Box 2">
            <a:extLst>
              <a:ext uri="{FF2B5EF4-FFF2-40B4-BE49-F238E27FC236}">
                <a16:creationId xmlns:a16="http://schemas.microsoft.com/office/drawing/2014/main" id="{843E6261-1A97-4C41-8DC1-9F813229F858}"/>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18448" name="Text Box 2">
            <a:extLst>
              <a:ext uri="{FF2B5EF4-FFF2-40B4-BE49-F238E27FC236}">
                <a16:creationId xmlns:a16="http://schemas.microsoft.com/office/drawing/2014/main" id="{B3847A11-303B-431F-9A29-72CF77D8D969}"/>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08875C4E-579D-46B9-96C8-D0FBA6207A60}"/>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19459" name="Rectangle 1">
            <a:extLst>
              <a:ext uri="{FF2B5EF4-FFF2-40B4-BE49-F238E27FC236}">
                <a16:creationId xmlns:a16="http://schemas.microsoft.com/office/drawing/2014/main" id="{782D3E01-6AD8-459B-BFEC-96360598F057}"/>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19460" name="Rectangle 1">
            <a:extLst>
              <a:ext uri="{FF2B5EF4-FFF2-40B4-BE49-F238E27FC236}">
                <a16:creationId xmlns:a16="http://schemas.microsoft.com/office/drawing/2014/main" id="{464B3874-5917-4185-BABB-19F3F2BBA502}"/>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19461" name="Rectangle 1">
            <a:extLst>
              <a:ext uri="{FF2B5EF4-FFF2-40B4-BE49-F238E27FC236}">
                <a16:creationId xmlns:a16="http://schemas.microsoft.com/office/drawing/2014/main" id="{50C3BB12-D65C-4AD8-9E17-C1A678801272}"/>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46574901-6397-4DD6-95EC-3DEDC1AAA7AE}"/>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Oval 9">
            <a:extLst>
              <a:ext uri="{FF2B5EF4-FFF2-40B4-BE49-F238E27FC236}">
                <a16:creationId xmlns:a16="http://schemas.microsoft.com/office/drawing/2014/main" id="{1FB2B557-03D9-4ABD-A0BF-74BB1FE04818}"/>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Oval 10">
            <a:extLst>
              <a:ext uri="{FF2B5EF4-FFF2-40B4-BE49-F238E27FC236}">
                <a16:creationId xmlns:a16="http://schemas.microsoft.com/office/drawing/2014/main" id="{4EE58D7C-6F31-49CE-A4C2-B6DC9BBE7BB8}"/>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Oval 11">
            <a:extLst>
              <a:ext uri="{FF2B5EF4-FFF2-40B4-BE49-F238E27FC236}">
                <a16:creationId xmlns:a16="http://schemas.microsoft.com/office/drawing/2014/main" id="{E65A850E-5230-4524-9B94-0068C423C847}"/>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466" name="Rectangle 1">
            <a:extLst>
              <a:ext uri="{FF2B5EF4-FFF2-40B4-BE49-F238E27FC236}">
                <a16:creationId xmlns:a16="http://schemas.microsoft.com/office/drawing/2014/main" id="{B16A1E95-0F36-4358-8044-8A2CC92EDC30}"/>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38CD2729-3859-4B88-868D-12623276A7D0}"/>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468" name="Rectangle 1">
            <a:extLst>
              <a:ext uri="{FF2B5EF4-FFF2-40B4-BE49-F238E27FC236}">
                <a16:creationId xmlns:a16="http://schemas.microsoft.com/office/drawing/2014/main" id="{528384FF-83D1-476C-B7AE-726756F75D63}"/>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EC8947BA-F9FC-4D87-9473-C34EC5EC4450}"/>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 name="Rectangle 1">
            <a:extLst>
              <a:ext uri="{FF2B5EF4-FFF2-40B4-BE49-F238E27FC236}">
                <a16:creationId xmlns:a16="http://schemas.microsoft.com/office/drawing/2014/main" id="{0408ACAB-D545-4661-BC48-ADCF9C3DDB3B}"/>
              </a:ext>
            </a:extLst>
          </p:cNvPr>
          <p:cNvSpPr>
            <a:spLocks noChangeArrowheads="1"/>
          </p:cNvSpPr>
          <p:nvPr/>
        </p:nvSpPr>
        <p:spPr bwMode="auto">
          <a:xfrm>
            <a:off x="1042988" y="1628775"/>
            <a:ext cx="7394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2"/>
            </a:pPr>
            <a:r>
              <a:rPr lang="en-GB" altLang="en-US" sz="2400"/>
              <a:t>You can learn new things, but you can’t really change how intelligent you are. </a:t>
            </a:r>
          </a:p>
          <a:p>
            <a:pPr>
              <a:spcBef>
                <a:spcPct val="0"/>
              </a:spcBef>
              <a:buFontTx/>
              <a:buNone/>
            </a:pPr>
            <a:endParaRPr lang="en-GB" altLang="en-US" sz="2400"/>
          </a:p>
        </p:txBody>
      </p:sp>
      <p:sp>
        <p:nvSpPr>
          <p:cNvPr id="19471" name="Text Box 2">
            <a:extLst>
              <a:ext uri="{FF2B5EF4-FFF2-40B4-BE49-F238E27FC236}">
                <a16:creationId xmlns:a16="http://schemas.microsoft.com/office/drawing/2014/main" id="{8848086C-582F-443C-A5CD-02D59957232E}"/>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19472" name="Text Box 2">
            <a:extLst>
              <a:ext uri="{FF2B5EF4-FFF2-40B4-BE49-F238E27FC236}">
                <a16:creationId xmlns:a16="http://schemas.microsoft.com/office/drawing/2014/main" id="{452FEC67-5A86-400B-9591-BFF731F365B1}"/>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BF96ACB2-DD25-473A-A91F-A3E2917490C0}"/>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0483" name="Rectangle 1">
            <a:extLst>
              <a:ext uri="{FF2B5EF4-FFF2-40B4-BE49-F238E27FC236}">
                <a16:creationId xmlns:a16="http://schemas.microsoft.com/office/drawing/2014/main" id="{217209E8-B379-4341-97D7-4FAE4D328ACB}"/>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0484" name="Rectangle 1">
            <a:extLst>
              <a:ext uri="{FF2B5EF4-FFF2-40B4-BE49-F238E27FC236}">
                <a16:creationId xmlns:a16="http://schemas.microsoft.com/office/drawing/2014/main" id="{CBF863EC-3CDF-4083-9B64-35D98AC176A5}"/>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0485" name="Rectangle 1">
            <a:extLst>
              <a:ext uri="{FF2B5EF4-FFF2-40B4-BE49-F238E27FC236}">
                <a16:creationId xmlns:a16="http://schemas.microsoft.com/office/drawing/2014/main" id="{A472A4A4-FB6A-4577-BA09-66A5F66C6072}"/>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91DCD2D0-73F2-4288-B6AA-5373248BC4E9}"/>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Oval 9">
            <a:extLst>
              <a:ext uri="{FF2B5EF4-FFF2-40B4-BE49-F238E27FC236}">
                <a16:creationId xmlns:a16="http://schemas.microsoft.com/office/drawing/2014/main" id="{5828A960-F01B-4F57-AC2B-27BCF101B3A9}"/>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Oval 10">
            <a:extLst>
              <a:ext uri="{FF2B5EF4-FFF2-40B4-BE49-F238E27FC236}">
                <a16:creationId xmlns:a16="http://schemas.microsoft.com/office/drawing/2014/main" id="{C2F86114-4DE3-46F0-862C-29ABF52F841D}"/>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Oval 11">
            <a:extLst>
              <a:ext uri="{FF2B5EF4-FFF2-40B4-BE49-F238E27FC236}">
                <a16:creationId xmlns:a16="http://schemas.microsoft.com/office/drawing/2014/main" id="{5DCD8052-3793-4983-8001-477275192196}"/>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0490" name="Rectangle 1">
            <a:extLst>
              <a:ext uri="{FF2B5EF4-FFF2-40B4-BE49-F238E27FC236}">
                <a16:creationId xmlns:a16="http://schemas.microsoft.com/office/drawing/2014/main" id="{15A16CFD-4B02-4680-A3D2-6B842572F982}"/>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DA358878-E8EF-4604-AC8B-2271149B83A3}"/>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0492" name="Rectangle 1">
            <a:extLst>
              <a:ext uri="{FF2B5EF4-FFF2-40B4-BE49-F238E27FC236}">
                <a16:creationId xmlns:a16="http://schemas.microsoft.com/office/drawing/2014/main" id="{0F2C541D-3EDB-4D53-B808-0C599E0FB25C}"/>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4A2F4817-9297-48C8-A370-336F81092D51}"/>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8448" name="Rectangle 1">
            <a:extLst>
              <a:ext uri="{FF2B5EF4-FFF2-40B4-BE49-F238E27FC236}">
                <a16:creationId xmlns:a16="http://schemas.microsoft.com/office/drawing/2014/main" id="{6C491125-DE9C-46FD-9C90-468DA21AC35E}"/>
              </a:ext>
            </a:extLst>
          </p:cNvPr>
          <p:cNvSpPr>
            <a:spLocks noChangeArrowheads="1"/>
          </p:cNvSpPr>
          <p:nvPr/>
        </p:nvSpPr>
        <p:spPr bwMode="auto">
          <a:xfrm>
            <a:off x="1042988" y="1628775"/>
            <a:ext cx="7394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3"/>
            </a:pPr>
            <a:r>
              <a:rPr lang="en-GB" altLang="en-US" sz="2400"/>
              <a:t>No matter how much intelligence you have, you can always change it quite a bit.</a:t>
            </a:r>
          </a:p>
        </p:txBody>
      </p:sp>
      <p:sp>
        <p:nvSpPr>
          <p:cNvPr id="20495" name="Text Box 2">
            <a:extLst>
              <a:ext uri="{FF2B5EF4-FFF2-40B4-BE49-F238E27FC236}">
                <a16:creationId xmlns:a16="http://schemas.microsoft.com/office/drawing/2014/main" id="{2E6E01C1-1D9A-407D-99DD-1BDE28E718B5}"/>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0496" name="Text Box 2">
            <a:extLst>
              <a:ext uri="{FF2B5EF4-FFF2-40B4-BE49-F238E27FC236}">
                <a16:creationId xmlns:a16="http://schemas.microsoft.com/office/drawing/2014/main" id="{30A1B36D-7792-4352-A5D9-14AA3171539B}"/>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972A24EF-4370-4114-BC75-88FB085E67E6}"/>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1507" name="Rectangle 1">
            <a:extLst>
              <a:ext uri="{FF2B5EF4-FFF2-40B4-BE49-F238E27FC236}">
                <a16:creationId xmlns:a16="http://schemas.microsoft.com/office/drawing/2014/main" id="{57DFA403-1585-4792-9BA8-2C3FAA36A04E}"/>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1508" name="Rectangle 1">
            <a:extLst>
              <a:ext uri="{FF2B5EF4-FFF2-40B4-BE49-F238E27FC236}">
                <a16:creationId xmlns:a16="http://schemas.microsoft.com/office/drawing/2014/main" id="{C7409C72-94B3-4E1A-AE30-7061A2EFF5E5}"/>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1509" name="Rectangle 1">
            <a:extLst>
              <a:ext uri="{FF2B5EF4-FFF2-40B4-BE49-F238E27FC236}">
                <a16:creationId xmlns:a16="http://schemas.microsoft.com/office/drawing/2014/main" id="{4936F77F-7967-49FE-8E29-2191FBF7AD70}"/>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AAD0F990-57CC-4471-B51C-1E12E08BA6DC}"/>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Oval 9">
            <a:extLst>
              <a:ext uri="{FF2B5EF4-FFF2-40B4-BE49-F238E27FC236}">
                <a16:creationId xmlns:a16="http://schemas.microsoft.com/office/drawing/2014/main" id="{DF80AFCD-3024-4CBF-9A3F-F356FD82EE5E}"/>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Oval 10">
            <a:extLst>
              <a:ext uri="{FF2B5EF4-FFF2-40B4-BE49-F238E27FC236}">
                <a16:creationId xmlns:a16="http://schemas.microsoft.com/office/drawing/2014/main" id="{FA8B624F-26E5-4003-A34F-41B1176DA269}"/>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Oval 11">
            <a:extLst>
              <a:ext uri="{FF2B5EF4-FFF2-40B4-BE49-F238E27FC236}">
                <a16:creationId xmlns:a16="http://schemas.microsoft.com/office/drawing/2014/main" id="{E99D9CAA-1602-4477-B551-31BEB52A519A}"/>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1514" name="Rectangle 1">
            <a:extLst>
              <a:ext uri="{FF2B5EF4-FFF2-40B4-BE49-F238E27FC236}">
                <a16:creationId xmlns:a16="http://schemas.microsoft.com/office/drawing/2014/main" id="{250BCB75-D5DC-4008-8C1D-30DE9C66041A}"/>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F6CE3B13-77C5-4ED4-AD14-718DD93535E6}"/>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1516" name="Rectangle 1">
            <a:extLst>
              <a:ext uri="{FF2B5EF4-FFF2-40B4-BE49-F238E27FC236}">
                <a16:creationId xmlns:a16="http://schemas.microsoft.com/office/drawing/2014/main" id="{816A9D0E-B770-43CB-AAC7-0AFD1ABA00B8}"/>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F458C3F8-BAC2-4953-889D-664DE6BDE932}"/>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 name="Rectangle 1">
            <a:extLst>
              <a:ext uri="{FF2B5EF4-FFF2-40B4-BE49-F238E27FC236}">
                <a16:creationId xmlns:a16="http://schemas.microsoft.com/office/drawing/2014/main" id="{05879118-13C4-4FC3-9B86-10BFB7CC0FD3}"/>
              </a:ext>
            </a:extLst>
          </p:cNvPr>
          <p:cNvSpPr>
            <a:spLocks noChangeArrowheads="1"/>
          </p:cNvSpPr>
          <p:nvPr/>
        </p:nvSpPr>
        <p:spPr bwMode="auto">
          <a:xfrm>
            <a:off x="1042988" y="1628775"/>
            <a:ext cx="7394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4"/>
            </a:pPr>
            <a:r>
              <a:rPr lang="en-GB" altLang="en-US" sz="2400"/>
              <a:t>You can always substantially change how intelligent you are. </a:t>
            </a:r>
          </a:p>
        </p:txBody>
      </p:sp>
      <p:sp>
        <p:nvSpPr>
          <p:cNvPr id="21519" name="Text Box 2">
            <a:extLst>
              <a:ext uri="{FF2B5EF4-FFF2-40B4-BE49-F238E27FC236}">
                <a16:creationId xmlns:a16="http://schemas.microsoft.com/office/drawing/2014/main" id="{C7388F9B-A418-4980-9FF8-B4FD95AF4F0A}"/>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1520" name="Text Box 2">
            <a:extLst>
              <a:ext uri="{FF2B5EF4-FFF2-40B4-BE49-F238E27FC236}">
                <a16:creationId xmlns:a16="http://schemas.microsoft.com/office/drawing/2014/main" id="{58C1AC74-120B-48E1-AEB1-6C9B09E4AA04}"/>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a:extLst>
              <a:ext uri="{FF2B5EF4-FFF2-40B4-BE49-F238E27FC236}">
                <a16:creationId xmlns:a16="http://schemas.microsoft.com/office/drawing/2014/main" id="{3D073E8F-B1A6-4782-8F0F-BC848241D50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0000" r="19673" b="10399"/>
          <a:stretch>
            <a:fillRect/>
          </a:stretch>
        </p:blipFill>
        <p:spPr bwMode="auto">
          <a:xfrm>
            <a:off x="3851275" y="620713"/>
            <a:ext cx="17843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a:extLst>
              <a:ext uri="{FF2B5EF4-FFF2-40B4-BE49-F238E27FC236}">
                <a16:creationId xmlns:a16="http://schemas.microsoft.com/office/drawing/2014/main" id="{4C6C5C93-5B6F-42D6-B5FC-56A9FE0A86CE}"/>
              </a:ext>
            </a:extLst>
          </p:cNvPr>
          <p:cNvSpPr>
            <a:spLocks noChangeArrowheads="1"/>
          </p:cNvSpPr>
          <p:nvPr/>
        </p:nvSpPr>
        <p:spPr bwMode="auto">
          <a:xfrm>
            <a:off x="3275013" y="2670175"/>
            <a:ext cx="2881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Prof. Carol</a:t>
            </a:r>
          </a:p>
          <a:p>
            <a:pPr algn="ctr" eaLnBrk="1" hangingPunct="1">
              <a:spcBef>
                <a:spcPct val="0"/>
              </a:spcBef>
              <a:buFontTx/>
              <a:buNone/>
            </a:pPr>
            <a:r>
              <a:rPr lang="en-GB" altLang="en-US" sz="2400"/>
              <a:t>Dweck</a:t>
            </a:r>
          </a:p>
        </p:txBody>
      </p:sp>
      <p:sp>
        <p:nvSpPr>
          <p:cNvPr id="8" name="Rectangle 4">
            <a:extLst>
              <a:ext uri="{FF2B5EF4-FFF2-40B4-BE49-F238E27FC236}">
                <a16:creationId xmlns:a16="http://schemas.microsoft.com/office/drawing/2014/main" id="{FEC51780-51A0-4961-AC29-1C6388996D65}"/>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9" name="Picture 21">
            <a:extLst>
              <a:ext uri="{FF2B5EF4-FFF2-40B4-BE49-F238E27FC236}">
                <a16:creationId xmlns:a16="http://schemas.microsoft.com/office/drawing/2014/main" id="{1CE30D0C-F0BF-4789-BB5B-77E54CCBBD5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a:extLst>
              <a:ext uri="{FF2B5EF4-FFF2-40B4-BE49-F238E27FC236}">
                <a16:creationId xmlns:a16="http://schemas.microsoft.com/office/drawing/2014/main" id="{358F4AA5-41C4-4698-AF15-20D1A745045D}"/>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5" name="Picture 6">
            <a:extLst>
              <a:ext uri="{FF2B5EF4-FFF2-40B4-BE49-F238E27FC236}">
                <a16:creationId xmlns:a16="http://schemas.microsoft.com/office/drawing/2014/main" id="{B6A46860-0163-4754-B426-32988B9A6F2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4465935A-BCF6-47A0-9C57-153CA7910AEE}"/>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3555" name="Rectangle 1">
            <a:extLst>
              <a:ext uri="{FF2B5EF4-FFF2-40B4-BE49-F238E27FC236}">
                <a16:creationId xmlns:a16="http://schemas.microsoft.com/office/drawing/2014/main" id="{8E0AB1FD-9183-4383-8901-477E3345C67B}"/>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3556" name="Rectangle 1">
            <a:extLst>
              <a:ext uri="{FF2B5EF4-FFF2-40B4-BE49-F238E27FC236}">
                <a16:creationId xmlns:a16="http://schemas.microsoft.com/office/drawing/2014/main" id="{B2B4B8C9-6DC0-4013-84E1-7FCC8ACA945E}"/>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3557" name="Rectangle 1">
            <a:extLst>
              <a:ext uri="{FF2B5EF4-FFF2-40B4-BE49-F238E27FC236}">
                <a16:creationId xmlns:a16="http://schemas.microsoft.com/office/drawing/2014/main" id="{359D65FA-B1A5-42A2-8129-64D9682DFBA1}"/>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B22593B0-9265-42F0-B9A9-14DF2A602C48}"/>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Oval 9">
            <a:extLst>
              <a:ext uri="{FF2B5EF4-FFF2-40B4-BE49-F238E27FC236}">
                <a16:creationId xmlns:a16="http://schemas.microsoft.com/office/drawing/2014/main" id="{0146919F-DADF-4B85-B9D8-3FDBCEE6E13D}"/>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Oval 10">
            <a:extLst>
              <a:ext uri="{FF2B5EF4-FFF2-40B4-BE49-F238E27FC236}">
                <a16:creationId xmlns:a16="http://schemas.microsoft.com/office/drawing/2014/main" id="{D3F6BC93-1EF0-4274-AF21-995774980214}"/>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Oval 11">
            <a:extLst>
              <a:ext uri="{FF2B5EF4-FFF2-40B4-BE49-F238E27FC236}">
                <a16:creationId xmlns:a16="http://schemas.microsoft.com/office/drawing/2014/main" id="{EEA310D4-2BEF-4D32-B059-26075FC05929}"/>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3562" name="Rectangle 1">
            <a:extLst>
              <a:ext uri="{FF2B5EF4-FFF2-40B4-BE49-F238E27FC236}">
                <a16:creationId xmlns:a16="http://schemas.microsoft.com/office/drawing/2014/main" id="{B6BFBDDF-71A0-4510-8F39-42B273CE74C3}"/>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358C0D2B-7BCF-4C02-B46C-AFD4E370E201}"/>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3564" name="Rectangle 1">
            <a:extLst>
              <a:ext uri="{FF2B5EF4-FFF2-40B4-BE49-F238E27FC236}">
                <a16:creationId xmlns:a16="http://schemas.microsoft.com/office/drawing/2014/main" id="{54C21117-B9B9-4223-9799-8DEC11ADE10E}"/>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932EA74A-8B83-48A7-9F78-1DBB3FC23931}"/>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3566" name="Rectangle 1">
            <a:extLst>
              <a:ext uri="{FF2B5EF4-FFF2-40B4-BE49-F238E27FC236}">
                <a16:creationId xmlns:a16="http://schemas.microsoft.com/office/drawing/2014/main" id="{E9CBE5DC-0197-485D-815B-ED492BD156C4}"/>
              </a:ext>
            </a:extLst>
          </p:cNvPr>
          <p:cNvSpPr>
            <a:spLocks noChangeArrowheads="1"/>
          </p:cNvSpPr>
          <p:nvPr/>
        </p:nvSpPr>
        <p:spPr bwMode="auto">
          <a:xfrm>
            <a:off x="1042988" y="1628775"/>
            <a:ext cx="7394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a:pPr>
            <a:r>
              <a:rPr lang="en-GB" altLang="en-US" sz="2400"/>
              <a:t>Your intelligence is something very basic about you that you can’t change very much.</a:t>
            </a:r>
          </a:p>
        </p:txBody>
      </p:sp>
      <p:sp>
        <p:nvSpPr>
          <p:cNvPr id="23567" name="Rectangle 1">
            <a:extLst>
              <a:ext uri="{FF2B5EF4-FFF2-40B4-BE49-F238E27FC236}">
                <a16:creationId xmlns:a16="http://schemas.microsoft.com/office/drawing/2014/main" id="{7B414579-4D83-45F6-A834-033811FED7EA}"/>
              </a:ext>
            </a:extLst>
          </p:cNvPr>
          <p:cNvSpPr>
            <a:spLocks noChangeArrowheads="1"/>
          </p:cNvSpPr>
          <p:nvPr/>
        </p:nvSpPr>
        <p:spPr bwMode="auto">
          <a:xfrm>
            <a:off x="1042988" y="2678113"/>
            <a:ext cx="7394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2"/>
            </a:pPr>
            <a:r>
              <a:rPr lang="en-GB" altLang="en-US" sz="2400"/>
              <a:t>You can learn new things, but you can’t really change how intelligent you are. </a:t>
            </a:r>
          </a:p>
        </p:txBody>
      </p:sp>
      <p:sp>
        <p:nvSpPr>
          <p:cNvPr id="18" name="Oval 17">
            <a:extLst>
              <a:ext uri="{FF2B5EF4-FFF2-40B4-BE49-F238E27FC236}">
                <a16:creationId xmlns:a16="http://schemas.microsoft.com/office/drawing/2014/main" id="{FDA394E1-AAD7-4F50-A5E7-AC249451144A}"/>
              </a:ext>
            </a:extLst>
          </p:cNvPr>
          <p:cNvSpPr/>
          <p:nvPr/>
        </p:nvSpPr>
        <p:spPr>
          <a:xfrm>
            <a:off x="1655763" y="5018088"/>
            <a:ext cx="288925" cy="261937"/>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Oval 18">
            <a:extLst>
              <a:ext uri="{FF2B5EF4-FFF2-40B4-BE49-F238E27FC236}">
                <a16:creationId xmlns:a16="http://schemas.microsoft.com/office/drawing/2014/main" id="{76F56201-CF46-4CFD-A3A0-86047575A210}"/>
              </a:ext>
            </a:extLst>
          </p:cNvPr>
          <p:cNvSpPr/>
          <p:nvPr/>
        </p:nvSpPr>
        <p:spPr>
          <a:xfrm>
            <a:off x="2916238" y="5018088"/>
            <a:ext cx="288925" cy="261937"/>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Oval 19">
            <a:extLst>
              <a:ext uri="{FF2B5EF4-FFF2-40B4-BE49-F238E27FC236}">
                <a16:creationId xmlns:a16="http://schemas.microsoft.com/office/drawing/2014/main" id="{8A37C892-FE7D-46CD-A237-F243B0CD85C8}"/>
              </a:ext>
            </a:extLst>
          </p:cNvPr>
          <p:cNvSpPr/>
          <p:nvPr/>
        </p:nvSpPr>
        <p:spPr>
          <a:xfrm>
            <a:off x="4176713" y="5018088"/>
            <a:ext cx="287337" cy="261937"/>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3571" name="Text Box 2">
            <a:extLst>
              <a:ext uri="{FF2B5EF4-FFF2-40B4-BE49-F238E27FC236}">
                <a16:creationId xmlns:a16="http://schemas.microsoft.com/office/drawing/2014/main" id="{4E2FC41F-4909-4ABA-9C8F-08D00E379C0E}"/>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3572" name="Text Box 2">
            <a:extLst>
              <a:ext uri="{FF2B5EF4-FFF2-40B4-BE49-F238E27FC236}">
                <a16:creationId xmlns:a16="http://schemas.microsoft.com/office/drawing/2014/main" id="{68D12093-8468-45AF-9712-014121C6AAD8}"/>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DC9C928A-72B1-45F4-9A3D-4319BDF316A8}"/>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4579" name="Rectangle 1">
            <a:extLst>
              <a:ext uri="{FF2B5EF4-FFF2-40B4-BE49-F238E27FC236}">
                <a16:creationId xmlns:a16="http://schemas.microsoft.com/office/drawing/2014/main" id="{60DAC202-DE7F-4B43-95A7-442D731E504C}"/>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4580" name="Rectangle 1">
            <a:extLst>
              <a:ext uri="{FF2B5EF4-FFF2-40B4-BE49-F238E27FC236}">
                <a16:creationId xmlns:a16="http://schemas.microsoft.com/office/drawing/2014/main" id="{8677B7D4-60FA-4A8E-AA8D-3E186539C7BE}"/>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4581" name="Rectangle 1">
            <a:extLst>
              <a:ext uri="{FF2B5EF4-FFF2-40B4-BE49-F238E27FC236}">
                <a16:creationId xmlns:a16="http://schemas.microsoft.com/office/drawing/2014/main" id="{280B8ED4-41C4-49AF-A3C5-57D85BCBEE5A}"/>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1B1FFD63-53AA-4E8B-BEF8-CDF4149A6BBC}"/>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Oval 9">
            <a:extLst>
              <a:ext uri="{FF2B5EF4-FFF2-40B4-BE49-F238E27FC236}">
                <a16:creationId xmlns:a16="http://schemas.microsoft.com/office/drawing/2014/main" id="{F0F32FDD-BCCB-4F2A-B6CC-C1E4E6904F68}"/>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Oval 10">
            <a:extLst>
              <a:ext uri="{FF2B5EF4-FFF2-40B4-BE49-F238E27FC236}">
                <a16:creationId xmlns:a16="http://schemas.microsoft.com/office/drawing/2014/main" id="{0008149C-784F-4C8D-BACD-08A3715F52CC}"/>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Oval 11">
            <a:extLst>
              <a:ext uri="{FF2B5EF4-FFF2-40B4-BE49-F238E27FC236}">
                <a16:creationId xmlns:a16="http://schemas.microsoft.com/office/drawing/2014/main" id="{5870B905-DEE2-4FA3-84CE-F847BB7B6054}"/>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86" name="Rectangle 1">
            <a:extLst>
              <a:ext uri="{FF2B5EF4-FFF2-40B4-BE49-F238E27FC236}">
                <a16:creationId xmlns:a16="http://schemas.microsoft.com/office/drawing/2014/main" id="{B860CA34-934D-4FDB-9DD3-1BC55FAD6897}"/>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ADB31125-5916-44F2-870C-D714332A1315}"/>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88" name="Rectangle 1">
            <a:extLst>
              <a:ext uri="{FF2B5EF4-FFF2-40B4-BE49-F238E27FC236}">
                <a16:creationId xmlns:a16="http://schemas.microsoft.com/office/drawing/2014/main" id="{3E805DF1-7865-4834-8C35-1F0ADDBC2A03}"/>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FF33C22F-1262-4A8E-8109-E170E8E761E9}"/>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90" name="Rectangle 1">
            <a:extLst>
              <a:ext uri="{FF2B5EF4-FFF2-40B4-BE49-F238E27FC236}">
                <a16:creationId xmlns:a16="http://schemas.microsoft.com/office/drawing/2014/main" id="{CE5203A9-A947-49FC-B5F8-D46439E6F944}"/>
              </a:ext>
            </a:extLst>
          </p:cNvPr>
          <p:cNvSpPr>
            <a:spLocks noChangeArrowheads="1"/>
          </p:cNvSpPr>
          <p:nvPr/>
        </p:nvSpPr>
        <p:spPr bwMode="auto">
          <a:xfrm>
            <a:off x="1042988" y="1628775"/>
            <a:ext cx="7394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a:pPr>
            <a:r>
              <a:rPr lang="en-GB" altLang="en-US" sz="2400"/>
              <a:t>Your intelligence is something very basic about you that you can’t change very much.</a:t>
            </a:r>
          </a:p>
        </p:txBody>
      </p:sp>
      <p:sp>
        <p:nvSpPr>
          <p:cNvPr id="24591" name="Rectangle 1">
            <a:extLst>
              <a:ext uri="{FF2B5EF4-FFF2-40B4-BE49-F238E27FC236}">
                <a16:creationId xmlns:a16="http://schemas.microsoft.com/office/drawing/2014/main" id="{89623341-4B66-40A9-B993-7FD8CE40A684}"/>
              </a:ext>
            </a:extLst>
          </p:cNvPr>
          <p:cNvSpPr>
            <a:spLocks noChangeArrowheads="1"/>
          </p:cNvSpPr>
          <p:nvPr/>
        </p:nvSpPr>
        <p:spPr bwMode="auto">
          <a:xfrm>
            <a:off x="1042988" y="2678113"/>
            <a:ext cx="7394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2"/>
            </a:pPr>
            <a:r>
              <a:rPr lang="en-GB" altLang="en-US" sz="2400"/>
              <a:t>You can learn new things, but you can’t really change how intelligent you are. </a:t>
            </a:r>
          </a:p>
        </p:txBody>
      </p:sp>
      <p:sp>
        <p:nvSpPr>
          <p:cNvPr id="24" name="Oval 23">
            <a:extLst>
              <a:ext uri="{FF2B5EF4-FFF2-40B4-BE49-F238E27FC236}">
                <a16:creationId xmlns:a16="http://schemas.microsoft.com/office/drawing/2014/main" id="{C9E4444B-0BC7-42E1-8FC9-068175E9DA79}"/>
              </a:ext>
            </a:extLst>
          </p:cNvPr>
          <p:cNvSpPr/>
          <p:nvPr/>
        </p:nvSpPr>
        <p:spPr>
          <a:xfrm>
            <a:off x="5435600" y="5018088"/>
            <a:ext cx="288925"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 name="Oval 24">
            <a:extLst>
              <a:ext uri="{FF2B5EF4-FFF2-40B4-BE49-F238E27FC236}">
                <a16:creationId xmlns:a16="http://schemas.microsoft.com/office/drawing/2014/main" id="{1C423F9C-B336-405A-9825-9407960E15AB}"/>
              </a:ext>
            </a:extLst>
          </p:cNvPr>
          <p:cNvSpPr/>
          <p:nvPr/>
        </p:nvSpPr>
        <p:spPr>
          <a:xfrm>
            <a:off x="6696075" y="5018088"/>
            <a:ext cx="288925"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 name="Oval 25">
            <a:extLst>
              <a:ext uri="{FF2B5EF4-FFF2-40B4-BE49-F238E27FC236}">
                <a16:creationId xmlns:a16="http://schemas.microsoft.com/office/drawing/2014/main" id="{F24DC083-5C58-4F91-8E93-4AF0A33F32FC}"/>
              </a:ext>
            </a:extLst>
          </p:cNvPr>
          <p:cNvSpPr/>
          <p:nvPr/>
        </p:nvSpPr>
        <p:spPr>
          <a:xfrm>
            <a:off x="7956550" y="5018088"/>
            <a:ext cx="287338"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4595" name="Text Box 2">
            <a:extLst>
              <a:ext uri="{FF2B5EF4-FFF2-40B4-BE49-F238E27FC236}">
                <a16:creationId xmlns:a16="http://schemas.microsoft.com/office/drawing/2014/main" id="{03BAB41E-704F-4922-A6DF-AAD538603CB5}"/>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4596" name="Text Box 2">
            <a:extLst>
              <a:ext uri="{FF2B5EF4-FFF2-40B4-BE49-F238E27FC236}">
                <a16:creationId xmlns:a16="http://schemas.microsoft.com/office/drawing/2014/main" id="{3959AB39-1700-47BD-8F1C-C6C77BA5180F}"/>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686B0329-31D0-44F1-B435-6C4B1036BE85}"/>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5603" name="Rectangle 1">
            <a:extLst>
              <a:ext uri="{FF2B5EF4-FFF2-40B4-BE49-F238E27FC236}">
                <a16:creationId xmlns:a16="http://schemas.microsoft.com/office/drawing/2014/main" id="{069C1335-A68E-48E5-B657-E29FCA2EFEF7}"/>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5604" name="Rectangle 1">
            <a:extLst>
              <a:ext uri="{FF2B5EF4-FFF2-40B4-BE49-F238E27FC236}">
                <a16:creationId xmlns:a16="http://schemas.microsoft.com/office/drawing/2014/main" id="{679581F9-5C9E-4EF3-9C73-90ECDA0834F3}"/>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5605" name="Rectangle 1">
            <a:extLst>
              <a:ext uri="{FF2B5EF4-FFF2-40B4-BE49-F238E27FC236}">
                <a16:creationId xmlns:a16="http://schemas.microsoft.com/office/drawing/2014/main" id="{BF48F565-8827-4058-BE59-812A27A3BCDF}"/>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F8340345-5A91-4F8D-9867-154E13BA2E28}"/>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Oval 9">
            <a:extLst>
              <a:ext uri="{FF2B5EF4-FFF2-40B4-BE49-F238E27FC236}">
                <a16:creationId xmlns:a16="http://schemas.microsoft.com/office/drawing/2014/main" id="{CF6487E8-F793-4E5E-9492-AA0C6379DC95}"/>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Oval 10">
            <a:extLst>
              <a:ext uri="{FF2B5EF4-FFF2-40B4-BE49-F238E27FC236}">
                <a16:creationId xmlns:a16="http://schemas.microsoft.com/office/drawing/2014/main" id="{58E7BF96-424B-4703-B9A8-9F33982C833C}"/>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Oval 11">
            <a:extLst>
              <a:ext uri="{FF2B5EF4-FFF2-40B4-BE49-F238E27FC236}">
                <a16:creationId xmlns:a16="http://schemas.microsoft.com/office/drawing/2014/main" id="{AA32848B-66FE-475D-A57B-F2B603F19F5F}"/>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0" name="Rectangle 1">
            <a:extLst>
              <a:ext uri="{FF2B5EF4-FFF2-40B4-BE49-F238E27FC236}">
                <a16:creationId xmlns:a16="http://schemas.microsoft.com/office/drawing/2014/main" id="{5597A0F2-1B7A-43DA-97ED-A31C25D8E4DF}"/>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A0B75FA1-A388-4861-94B5-0F46C390701B}"/>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2" name="Rectangle 1">
            <a:extLst>
              <a:ext uri="{FF2B5EF4-FFF2-40B4-BE49-F238E27FC236}">
                <a16:creationId xmlns:a16="http://schemas.microsoft.com/office/drawing/2014/main" id="{B3A141D3-2225-407C-8107-602AC426E277}"/>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E2514FD0-13EF-46EB-AF8B-04B016946DBA}"/>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4" name="Rectangle 1">
            <a:extLst>
              <a:ext uri="{FF2B5EF4-FFF2-40B4-BE49-F238E27FC236}">
                <a16:creationId xmlns:a16="http://schemas.microsoft.com/office/drawing/2014/main" id="{8C4B3011-549B-439C-BA00-2311B17CA317}"/>
              </a:ext>
            </a:extLst>
          </p:cNvPr>
          <p:cNvSpPr>
            <a:spLocks noChangeArrowheads="1"/>
          </p:cNvSpPr>
          <p:nvPr/>
        </p:nvSpPr>
        <p:spPr bwMode="auto">
          <a:xfrm>
            <a:off x="1042988" y="1628775"/>
            <a:ext cx="7394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3"/>
            </a:pPr>
            <a:r>
              <a:rPr lang="en-GB" altLang="en-US" sz="2400"/>
              <a:t>No matter how much intelligence you have, you can always change it quite a bit.</a:t>
            </a:r>
          </a:p>
        </p:txBody>
      </p:sp>
      <p:sp>
        <p:nvSpPr>
          <p:cNvPr id="25615" name="Rectangle 1">
            <a:extLst>
              <a:ext uri="{FF2B5EF4-FFF2-40B4-BE49-F238E27FC236}">
                <a16:creationId xmlns:a16="http://schemas.microsoft.com/office/drawing/2014/main" id="{1E6B61E5-5157-4FD1-8D03-24167F8E6CAA}"/>
              </a:ext>
            </a:extLst>
          </p:cNvPr>
          <p:cNvSpPr>
            <a:spLocks noChangeArrowheads="1"/>
          </p:cNvSpPr>
          <p:nvPr/>
        </p:nvSpPr>
        <p:spPr bwMode="auto">
          <a:xfrm>
            <a:off x="1042988" y="2678113"/>
            <a:ext cx="7394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4"/>
            </a:pPr>
            <a:r>
              <a:rPr lang="en-GB" altLang="en-US" sz="2400"/>
              <a:t>You can always substantially change how intelligent you are. </a:t>
            </a:r>
          </a:p>
          <a:p>
            <a:pPr>
              <a:spcBef>
                <a:spcPct val="0"/>
              </a:spcBef>
              <a:buFontTx/>
              <a:buNone/>
            </a:pPr>
            <a:endParaRPr lang="en-GB" altLang="en-US" sz="2400"/>
          </a:p>
        </p:txBody>
      </p:sp>
      <p:sp>
        <p:nvSpPr>
          <p:cNvPr id="18" name="Oval 17">
            <a:extLst>
              <a:ext uri="{FF2B5EF4-FFF2-40B4-BE49-F238E27FC236}">
                <a16:creationId xmlns:a16="http://schemas.microsoft.com/office/drawing/2014/main" id="{D3FA826E-8502-4DCF-96A7-BBB92FAC5DFB}"/>
              </a:ext>
            </a:extLst>
          </p:cNvPr>
          <p:cNvSpPr/>
          <p:nvPr/>
        </p:nvSpPr>
        <p:spPr>
          <a:xfrm>
            <a:off x="1655763" y="5018088"/>
            <a:ext cx="288925"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Oval 18">
            <a:extLst>
              <a:ext uri="{FF2B5EF4-FFF2-40B4-BE49-F238E27FC236}">
                <a16:creationId xmlns:a16="http://schemas.microsoft.com/office/drawing/2014/main" id="{5891B9E0-7C3F-4903-9FC5-5D045D442F9D}"/>
              </a:ext>
            </a:extLst>
          </p:cNvPr>
          <p:cNvSpPr/>
          <p:nvPr/>
        </p:nvSpPr>
        <p:spPr>
          <a:xfrm>
            <a:off x="2916238" y="5018088"/>
            <a:ext cx="288925"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Oval 19">
            <a:extLst>
              <a:ext uri="{FF2B5EF4-FFF2-40B4-BE49-F238E27FC236}">
                <a16:creationId xmlns:a16="http://schemas.microsoft.com/office/drawing/2014/main" id="{0A9F81B1-AD26-4D70-BC5C-B6C23B240E34}"/>
              </a:ext>
            </a:extLst>
          </p:cNvPr>
          <p:cNvSpPr/>
          <p:nvPr/>
        </p:nvSpPr>
        <p:spPr>
          <a:xfrm>
            <a:off x="4176713" y="5018088"/>
            <a:ext cx="287337" cy="261937"/>
          </a:xfrm>
          <a:prstGeom prst="ellipse">
            <a:avLst/>
          </a:prstGeom>
          <a:solidFill>
            <a:srgbClr val="38E8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5619" name="Text Box 2">
            <a:extLst>
              <a:ext uri="{FF2B5EF4-FFF2-40B4-BE49-F238E27FC236}">
                <a16:creationId xmlns:a16="http://schemas.microsoft.com/office/drawing/2014/main" id="{DDEC2114-6326-4B9A-B696-EDB121083FAB}"/>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5620" name="Text Box 2">
            <a:extLst>
              <a:ext uri="{FF2B5EF4-FFF2-40B4-BE49-F238E27FC236}">
                <a16:creationId xmlns:a16="http://schemas.microsoft.com/office/drawing/2014/main" id="{DF377831-D4D7-486C-B5E5-E14312564E40}"/>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6865B2D9-2DA2-4EE2-B67A-17695453FF50}"/>
              </a:ext>
            </a:extLst>
          </p:cNvPr>
          <p:cNvSpPr>
            <a:spLocks noChangeArrowheads="1"/>
          </p:cNvSpPr>
          <p:nvPr/>
        </p:nvSpPr>
        <p:spPr bwMode="auto">
          <a:xfrm>
            <a:off x="12112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agree </a:t>
            </a:r>
          </a:p>
        </p:txBody>
      </p:sp>
      <p:sp>
        <p:nvSpPr>
          <p:cNvPr id="26627" name="Rectangle 1">
            <a:extLst>
              <a:ext uri="{FF2B5EF4-FFF2-40B4-BE49-F238E27FC236}">
                <a16:creationId xmlns:a16="http://schemas.microsoft.com/office/drawing/2014/main" id="{5D54699D-0A18-4E0E-AF8C-1BF20DED07E8}"/>
              </a:ext>
            </a:extLst>
          </p:cNvPr>
          <p:cNvSpPr>
            <a:spLocks noChangeArrowheads="1"/>
          </p:cNvSpPr>
          <p:nvPr/>
        </p:nvSpPr>
        <p:spPr bwMode="auto">
          <a:xfrm>
            <a:off x="2484438"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agree </a:t>
            </a:r>
          </a:p>
        </p:txBody>
      </p:sp>
      <p:sp>
        <p:nvSpPr>
          <p:cNvPr id="26628" name="Rectangle 1">
            <a:extLst>
              <a:ext uri="{FF2B5EF4-FFF2-40B4-BE49-F238E27FC236}">
                <a16:creationId xmlns:a16="http://schemas.microsoft.com/office/drawing/2014/main" id="{75CC64F3-5324-4B15-8900-5BE963DAE1BA}"/>
              </a:ext>
            </a:extLst>
          </p:cNvPr>
          <p:cNvSpPr>
            <a:spLocks noChangeArrowheads="1"/>
          </p:cNvSpPr>
          <p:nvPr/>
        </p:nvSpPr>
        <p:spPr bwMode="auto">
          <a:xfrm>
            <a:off x="6227763" y="5440363"/>
            <a:ext cx="1223962"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Mostly disagree</a:t>
            </a:r>
          </a:p>
        </p:txBody>
      </p:sp>
      <p:sp>
        <p:nvSpPr>
          <p:cNvPr id="26629" name="Rectangle 1">
            <a:extLst>
              <a:ext uri="{FF2B5EF4-FFF2-40B4-BE49-F238E27FC236}">
                <a16:creationId xmlns:a16="http://schemas.microsoft.com/office/drawing/2014/main" id="{90198CA3-66CA-47F8-A86A-4AEAA33AA4F4}"/>
              </a:ext>
            </a:extLst>
          </p:cNvPr>
          <p:cNvSpPr>
            <a:spLocks noChangeArrowheads="1"/>
          </p:cNvSpPr>
          <p:nvPr/>
        </p:nvSpPr>
        <p:spPr bwMode="auto">
          <a:xfrm>
            <a:off x="752475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Strongly disagree</a:t>
            </a:r>
          </a:p>
        </p:txBody>
      </p:sp>
      <p:sp>
        <p:nvSpPr>
          <p:cNvPr id="9" name="Oval 8">
            <a:extLst>
              <a:ext uri="{FF2B5EF4-FFF2-40B4-BE49-F238E27FC236}">
                <a16:creationId xmlns:a16="http://schemas.microsoft.com/office/drawing/2014/main" id="{051FC7CC-15B8-4E8C-9033-1996769F7792}"/>
              </a:ext>
            </a:extLst>
          </p:cNvPr>
          <p:cNvSpPr/>
          <p:nvPr/>
        </p:nvSpPr>
        <p:spPr>
          <a:xfrm>
            <a:off x="1655763"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Oval 9">
            <a:extLst>
              <a:ext uri="{FF2B5EF4-FFF2-40B4-BE49-F238E27FC236}">
                <a16:creationId xmlns:a16="http://schemas.microsoft.com/office/drawing/2014/main" id="{67BAF9E8-DC2C-4719-A962-CD3C24EE7174}"/>
              </a:ext>
            </a:extLst>
          </p:cNvPr>
          <p:cNvSpPr/>
          <p:nvPr/>
        </p:nvSpPr>
        <p:spPr>
          <a:xfrm>
            <a:off x="2916238" y="5018088"/>
            <a:ext cx="288925"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Oval 10">
            <a:extLst>
              <a:ext uri="{FF2B5EF4-FFF2-40B4-BE49-F238E27FC236}">
                <a16:creationId xmlns:a16="http://schemas.microsoft.com/office/drawing/2014/main" id="{C076BCF8-0A59-4E69-A958-9AB639DDD6D6}"/>
              </a:ext>
            </a:extLst>
          </p:cNvPr>
          <p:cNvSpPr/>
          <p:nvPr/>
        </p:nvSpPr>
        <p:spPr>
          <a:xfrm>
            <a:off x="6696075"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Oval 11">
            <a:extLst>
              <a:ext uri="{FF2B5EF4-FFF2-40B4-BE49-F238E27FC236}">
                <a16:creationId xmlns:a16="http://schemas.microsoft.com/office/drawing/2014/main" id="{5C3645A6-01EF-44C9-AEB0-37E2FFC4016E}"/>
              </a:ext>
            </a:extLst>
          </p:cNvPr>
          <p:cNvSpPr/>
          <p:nvPr/>
        </p:nvSpPr>
        <p:spPr>
          <a:xfrm>
            <a:off x="7956550" y="5018088"/>
            <a:ext cx="287338"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634" name="Rectangle 1">
            <a:extLst>
              <a:ext uri="{FF2B5EF4-FFF2-40B4-BE49-F238E27FC236}">
                <a16:creationId xmlns:a16="http://schemas.microsoft.com/office/drawing/2014/main" id="{773EBE33-6CFE-4AEE-B553-7E53AEBEB576}"/>
              </a:ext>
            </a:extLst>
          </p:cNvPr>
          <p:cNvSpPr>
            <a:spLocks noChangeArrowheads="1"/>
          </p:cNvSpPr>
          <p:nvPr/>
        </p:nvSpPr>
        <p:spPr bwMode="auto">
          <a:xfrm>
            <a:off x="37084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agree </a:t>
            </a:r>
          </a:p>
        </p:txBody>
      </p:sp>
      <p:sp>
        <p:nvSpPr>
          <p:cNvPr id="14" name="Oval 13">
            <a:extLst>
              <a:ext uri="{FF2B5EF4-FFF2-40B4-BE49-F238E27FC236}">
                <a16:creationId xmlns:a16="http://schemas.microsoft.com/office/drawing/2014/main" id="{AED96D6E-080E-40AA-AE76-ACCA8F81A030}"/>
              </a:ext>
            </a:extLst>
          </p:cNvPr>
          <p:cNvSpPr/>
          <p:nvPr/>
        </p:nvSpPr>
        <p:spPr>
          <a:xfrm>
            <a:off x="4176713"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636" name="Rectangle 1">
            <a:extLst>
              <a:ext uri="{FF2B5EF4-FFF2-40B4-BE49-F238E27FC236}">
                <a16:creationId xmlns:a16="http://schemas.microsoft.com/office/drawing/2014/main" id="{96867DC0-236A-4C32-B07E-BCAB0E5E3657}"/>
              </a:ext>
            </a:extLst>
          </p:cNvPr>
          <p:cNvSpPr>
            <a:spLocks noChangeArrowheads="1"/>
          </p:cNvSpPr>
          <p:nvPr/>
        </p:nvSpPr>
        <p:spPr bwMode="auto">
          <a:xfrm>
            <a:off x="5003800" y="5440363"/>
            <a:ext cx="1223963"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9331" rIns="0" bIns="0" anchor="ct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lvl="1" algn="ctr">
              <a:spcBef>
                <a:spcPct val="0"/>
              </a:spcBef>
              <a:buFontTx/>
              <a:buNone/>
            </a:pPr>
            <a:r>
              <a:rPr lang="en-GB" altLang="en-US" sz="2000"/>
              <a:t>Partly</a:t>
            </a:r>
          </a:p>
          <a:p>
            <a:pPr marL="0" lvl="1" algn="ctr">
              <a:spcBef>
                <a:spcPct val="0"/>
              </a:spcBef>
              <a:buFontTx/>
              <a:buNone/>
            </a:pPr>
            <a:r>
              <a:rPr lang="en-GB" altLang="en-US" sz="2000"/>
              <a:t>disagree </a:t>
            </a:r>
          </a:p>
        </p:txBody>
      </p:sp>
      <p:sp>
        <p:nvSpPr>
          <p:cNvPr id="16" name="Oval 15">
            <a:extLst>
              <a:ext uri="{FF2B5EF4-FFF2-40B4-BE49-F238E27FC236}">
                <a16:creationId xmlns:a16="http://schemas.microsoft.com/office/drawing/2014/main" id="{5CA60378-30ED-4560-AFC7-3D72AA5E0A36}"/>
              </a:ext>
            </a:extLst>
          </p:cNvPr>
          <p:cNvSpPr/>
          <p:nvPr/>
        </p:nvSpPr>
        <p:spPr>
          <a:xfrm>
            <a:off x="5437188" y="5018088"/>
            <a:ext cx="287337" cy="2619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638" name="Rectangle 1">
            <a:extLst>
              <a:ext uri="{FF2B5EF4-FFF2-40B4-BE49-F238E27FC236}">
                <a16:creationId xmlns:a16="http://schemas.microsoft.com/office/drawing/2014/main" id="{09CDBACF-2DD7-44EA-B475-D480BBBB0B28}"/>
              </a:ext>
            </a:extLst>
          </p:cNvPr>
          <p:cNvSpPr>
            <a:spLocks noChangeArrowheads="1"/>
          </p:cNvSpPr>
          <p:nvPr/>
        </p:nvSpPr>
        <p:spPr bwMode="auto">
          <a:xfrm>
            <a:off x="1042988" y="1628775"/>
            <a:ext cx="7394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3"/>
            </a:pPr>
            <a:r>
              <a:rPr lang="en-GB" altLang="en-US" sz="2400"/>
              <a:t>No matter how much intelligence you have, you can always change it quite a bit.</a:t>
            </a:r>
          </a:p>
        </p:txBody>
      </p:sp>
      <p:sp>
        <p:nvSpPr>
          <p:cNvPr id="26639" name="Rectangle 1">
            <a:extLst>
              <a:ext uri="{FF2B5EF4-FFF2-40B4-BE49-F238E27FC236}">
                <a16:creationId xmlns:a16="http://schemas.microsoft.com/office/drawing/2014/main" id="{87081D89-3408-4B47-A3C8-E3F77F6FFAE7}"/>
              </a:ext>
            </a:extLst>
          </p:cNvPr>
          <p:cNvSpPr>
            <a:spLocks noChangeArrowheads="1"/>
          </p:cNvSpPr>
          <p:nvPr/>
        </p:nvSpPr>
        <p:spPr bwMode="auto">
          <a:xfrm>
            <a:off x="1042988" y="2678113"/>
            <a:ext cx="7394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AutoNum type="arabicPeriod" startAt="4"/>
            </a:pPr>
            <a:r>
              <a:rPr lang="en-GB" altLang="en-US" sz="2400"/>
              <a:t>You can always substantially change how intelligent you are. </a:t>
            </a:r>
          </a:p>
          <a:p>
            <a:pPr>
              <a:spcBef>
                <a:spcPct val="0"/>
              </a:spcBef>
              <a:buFontTx/>
              <a:buNone/>
            </a:pPr>
            <a:endParaRPr lang="en-GB" altLang="en-US" sz="2400"/>
          </a:p>
        </p:txBody>
      </p:sp>
      <p:sp>
        <p:nvSpPr>
          <p:cNvPr id="21" name="Oval 20">
            <a:extLst>
              <a:ext uri="{FF2B5EF4-FFF2-40B4-BE49-F238E27FC236}">
                <a16:creationId xmlns:a16="http://schemas.microsoft.com/office/drawing/2014/main" id="{897A066D-C17A-4AF0-A473-998AB2EE6567}"/>
              </a:ext>
            </a:extLst>
          </p:cNvPr>
          <p:cNvSpPr/>
          <p:nvPr/>
        </p:nvSpPr>
        <p:spPr>
          <a:xfrm>
            <a:off x="5435600" y="5026025"/>
            <a:ext cx="288925" cy="26193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Oval 21">
            <a:extLst>
              <a:ext uri="{FF2B5EF4-FFF2-40B4-BE49-F238E27FC236}">
                <a16:creationId xmlns:a16="http://schemas.microsoft.com/office/drawing/2014/main" id="{EB07BCA6-6616-49D0-B51E-33D1A4F68C7D}"/>
              </a:ext>
            </a:extLst>
          </p:cNvPr>
          <p:cNvSpPr/>
          <p:nvPr/>
        </p:nvSpPr>
        <p:spPr>
          <a:xfrm>
            <a:off x="6696075" y="5026025"/>
            <a:ext cx="288925" cy="26193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3" name="Oval 22">
            <a:extLst>
              <a:ext uri="{FF2B5EF4-FFF2-40B4-BE49-F238E27FC236}">
                <a16:creationId xmlns:a16="http://schemas.microsoft.com/office/drawing/2014/main" id="{6FE12E2E-37F3-4C1B-B9DB-F7FCB2A172D3}"/>
              </a:ext>
            </a:extLst>
          </p:cNvPr>
          <p:cNvSpPr/>
          <p:nvPr/>
        </p:nvSpPr>
        <p:spPr>
          <a:xfrm>
            <a:off x="7956550" y="5026025"/>
            <a:ext cx="287338" cy="26193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6643" name="Text Box 2">
            <a:extLst>
              <a:ext uri="{FF2B5EF4-FFF2-40B4-BE49-F238E27FC236}">
                <a16:creationId xmlns:a16="http://schemas.microsoft.com/office/drawing/2014/main" id="{725A187C-38F4-4C6F-85BC-A9D32C6CB86F}"/>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Intelligence</a:t>
            </a:r>
          </a:p>
        </p:txBody>
      </p:sp>
      <p:sp>
        <p:nvSpPr>
          <p:cNvPr id="26644" name="Text Box 2">
            <a:extLst>
              <a:ext uri="{FF2B5EF4-FFF2-40B4-BE49-F238E27FC236}">
                <a16:creationId xmlns:a16="http://schemas.microsoft.com/office/drawing/2014/main" id="{01D74E69-8A99-4564-A60F-6BD533E9589D}"/>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a:extLst>
              <a:ext uri="{FF2B5EF4-FFF2-40B4-BE49-F238E27FC236}">
                <a16:creationId xmlns:a16="http://schemas.microsoft.com/office/drawing/2014/main" id="{CAB25D2A-1E88-4E90-AA6A-59813026A12C}"/>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29699" name="Picture 21">
            <a:extLst>
              <a:ext uri="{FF2B5EF4-FFF2-40B4-BE49-F238E27FC236}">
                <a16:creationId xmlns:a16="http://schemas.microsoft.com/office/drawing/2014/main" id="{E3B989A2-FBD0-4906-8B7E-D564322B4F7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4">
            <a:extLst>
              <a:ext uri="{FF2B5EF4-FFF2-40B4-BE49-F238E27FC236}">
                <a16:creationId xmlns:a16="http://schemas.microsoft.com/office/drawing/2014/main" id="{407D9AD8-9191-4C2B-9BA3-00D573E1C039}"/>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29701" name="Picture 6">
            <a:extLst>
              <a:ext uri="{FF2B5EF4-FFF2-40B4-BE49-F238E27FC236}">
                <a16:creationId xmlns:a16="http://schemas.microsoft.com/office/drawing/2014/main" id="{420DA348-E959-407A-9EFD-11FE16DC41A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Up Arrow 1">
            <a:extLst>
              <a:ext uri="{FF2B5EF4-FFF2-40B4-BE49-F238E27FC236}">
                <a16:creationId xmlns:a16="http://schemas.microsoft.com/office/drawing/2014/main" id="{C104F7C6-6B98-49E6-9F20-1663A5F3A20E}"/>
              </a:ext>
            </a:extLst>
          </p:cNvPr>
          <p:cNvSpPr/>
          <p:nvPr/>
        </p:nvSpPr>
        <p:spPr>
          <a:xfrm>
            <a:off x="1493838" y="3355975"/>
            <a:ext cx="792162" cy="1368425"/>
          </a:xfrm>
          <a:prstGeom prst="up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a:extLst>
              <a:ext uri="{FF2B5EF4-FFF2-40B4-BE49-F238E27FC236}">
                <a16:creationId xmlns:a16="http://schemas.microsoft.com/office/drawing/2014/main" id="{50727B9E-35CA-4044-AEA3-9D38DEB0C989}"/>
              </a:ext>
            </a:extLst>
          </p:cNvPr>
          <p:cNvSpPr>
            <a:spLocks noChangeArrowheads="1"/>
          </p:cNvSpPr>
          <p:nvPr/>
        </p:nvSpPr>
        <p:spPr bwMode="auto">
          <a:xfrm>
            <a:off x="1746250" y="3376613"/>
            <a:ext cx="62198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The way you think about intelligence affects </a:t>
            </a:r>
          </a:p>
          <a:p>
            <a:pPr algn="ctr" eaLnBrk="1" hangingPunct="1">
              <a:lnSpc>
                <a:spcPct val="150000"/>
              </a:lnSpc>
              <a:spcBef>
                <a:spcPct val="0"/>
              </a:spcBef>
              <a:buFontTx/>
              <a:buNone/>
            </a:pPr>
            <a:r>
              <a:rPr lang="en-GB" altLang="en-US" sz="2400"/>
              <a:t>how intelligent you are  </a:t>
            </a:r>
          </a:p>
        </p:txBody>
      </p:sp>
      <p:pic>
        <p:nvPicPr>
          <p:cNvPr id="9" name="Picture 9">
            <a:extLst>
              <a:ext uri="{FF2B5EF4-FFF2-40B4-BE49-F238E27FC236}">
                <a16:creationId xmlns:a16="http://schemas.microsoft.com/office/drawing/2014/main" id="{E709D1D9-3351-418E-9701-6721509BB46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3571875"/>
            <a:ext cx="415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id="{36EA8BC8-E515-47D6-B556-30664CAE661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4113213"/>
            <a:ext cx="4095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1">
            <a:extLst>
              <a:ext uri="{FF2B5EF4-FFF2-40B4-BE49-F238E27FC236}">
                <a16:creationId xmlns:a16="http://schemas.microsoft.com/office/drawing/2014/main" id="{E5539834-2291-4C95-8B6B-D8A0E46B09B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0000" r="19673" b="10399"/>
          <a:stretch>
            <a:fillRect/>
          </a:stretch>
        </p:blipFill>
        <p:spPr bwMode="auto">
          <a:xfrm>
            <a:off x="3851275" y="620713"/>
            <a:ext cx="17843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grpId="1" nodeType="clickEffect">
                                  <p:stCondLst>
                                    <p:cond delay="0"/>
                                  </p:stCondLst>
                                  <p:childTnLst>
                                    <p:animMotion origin="layout" path="M 2.77778E-6 -3.7037E-7 L 0.62413 -3.7037E-7 " pathEditMode="relative" rAng="0" ptsTypes="AA">
                                      <p:cBhvr>
                                        <p:cTn id="10" dur="750" fill="hold"/>
                                        <p:tgtEl>
                                          <p:spTgt spid="2"/>
                                        </p:tgtEl>
                                        <p:attrNameLst>
                                          <p:attrName>ppt_x</p:attrName>
                                          <p:attrName>ppt_y</p:attrName>
                                        </p:attrNameLst>
                                      </p:cBhvr>
                                      <p:rCtr x="31198"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2"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Rectangle 4">
            <a:extLst>
              <a:ext uri="{FF2B5EF4-FFF2-40B4-BE49-F238E27FC236}">
                <a16:creationId xmlns:a16="http://schemas.microsoft.com/office/drawing/2014/main" id="{8D8CB8F5-024A-4095-9D34-694C428A3E16}"/>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solidFill>
                  <a:srgbClr val="FF0000"/>
                </a:solidFill>
              </a:rPr>
              <a:t>avoid</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solidFill>
                  <a:srgbClr val="FF0000"/>
                </a:solidFill>
              </a:rPr>
              <a:t>give up</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pointless</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attack</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threat</a:t>
            </a:r>
          </a:p>
        </p:txBody>
      </p:sp>
      <p:sp>
        <p:nvSpPr>
          <p:cNvPr id="21510" name="Rectangle 4">
            <a:extLst>
              <a:ext uri="{FF2B5EF4-FFF2-40B4-BE49-F238E27FC236}">
                <a16:creationId xmlns:a16="http://schemas.microsoft.com/office/drawing/2014/main" id="{19DE74B2-609B-45EE-A44B-0BFF84AD4DB3}"/>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2" name="Up Arrow 1">
            <a:extLst>
              <a:ext uri="{FF2B5EF4-FFF2-40B4-BE49-F238E27FC236}">
                <a16:creationId xmlns:a16="http://schemas.microsoft.com/office/drawing/2014/main" id="{C17AB1A9-0F75-4EAA-82EB-D9ECFA92C85D}"/>
              </a:ext>
            </a:extLst>
          </p:cNvPr>
          <p:cNvSpPr/>
          <p:nvPr/>
        </p:nvSpPr>
        <p:spPr>
          <a:xfrm>
            <a:off x="1493838" y="3355975"/>
            <a:ext cx="792162" cy="1368425"/>
          </a:xfrm>
          <a:prstGeom prst="up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4">
            <a:extLst>
              <a:ext uri="{FF2B5EF4-FFF2-40B4-BE49-F238E27FC236}">
                <a16:creationId xmlns:a16="http://schemas.microsoft.com/office/drawing/2014/main" id="{C2788175-02AA-446C-8417-E698652B9CAC}"/>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solidFill>
                  <a:srgbClr val="00B050"/>
                </a:solidFill>
              </a:rPr>
              <a:t>embrace</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solidFill>
                  <a:srgbClr val="00B050"/>
                </a:solidFill>
              </a:rPr>
              <a:t>persist</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path to mastery</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learning opportunity</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inspiration</a:t>
            </a:r>
          </a:p>
        </p:txBody>
      </p:sp>
      <p:sp>
        <p:nvSpPr>
          <p:cNvPr id="30726" name="Rectangle 4">
            <a:extLst>
              <a:ext uri="{FF2B5EF4-FFF2-40B4-BE49-F238E27FC236}">
                <a16:creationId xmlns:a16="http://schemas.microsoft.com/office/drawing/2014/main" id="{C0CF4948-9AF0-48CC-93BE-E8766FB1E9AD}"/>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 </a:t>
            </a:r>
          </a:p>
          <a:p>
            <a:pPr algn="ctr" eaLnBrk="1" hangingPunct="1">
              <a:spcBef>
                <a:spcPct val="0"/>
              </a:spcBef>
              <a:buFontTx/>
              <a:buNone/>
            </a:pPr>
            <a:r>
              <a:rPr lang="en-GB" altLang="en-US" sz="2400"/>
              <a:t>mindset</a:t>
            </a:r>
          </a:p>
        </p:txBody>
      </p:sp>
      <p:pic>
        <p:nvPicPr>
          <p:cNvPr id="30727" name="Picture 21">
            <a:extLst>
              <a:ext uri="{FF2B5EF4-FFF2-40B4-BE49-F238E27FC236}">
                <a16:creationId xmlns:a16="http://schemas.microsoft.com/office/drawing/2014/main" id="{E72642DB-731C-4A5C-9359-235056D34B2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Rectangle 4">
            <a:extLst>
              <a:ext uri="{FF2B5EF4-FFF2-40B4-BE49-F238E27FC236}">
                <a16:creationId xmlns:a16="http://schemas.microsoft.com/office/drawing/2014/main" id="{358C385B-2F9E-41BB-807B-C99C664D1251}"/>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30729" name="Picture 6">
            <a:extLst>
              <a:ext uri="{FF2B5EF4-FFF2-40B4-BE49-F238E27FC236}">
                <a16:creationId xmlns:a16="http://schemas.microsoft.com/office/drawing/2014/main" id="{8B4E60C7-C271-425B-B5A5-BBBF4C56921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51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1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11">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151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1511">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151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1511">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1510">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1511">
                                            <p:txEl>
                                              <p:pRg st="8" end="8"/>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63" presetClass="path" presetSubtype="0" accel="50000" decel="50000" fill="hold" grpId="0" nodeType="clickEffect">
                                  <p:stCondLst>
                                    <p:cond delay="0"/>
                                  </p:stCondLst>
                                  <p:childTnLst>
                                    <p:animMotion origin="layout" path="M 2.77778E-6 -3.7037E-7 L 0.62413 -3.7037E-7 " pathEditMode="relative" rAng="0" ptsTypes="AA">
                                      <p:cBhvr>
                                        <p:cTn id="46" dur="1250" fill="hold"/>
                                        <p:tgtEl>
                                          <p:spTgt spid="2"/>
                                        </p:tgtEl>
                                        <p:attrNameLst>
                                          <p:attrName>ppt_x</p:attrName>
                                          <p:attrName>ppt_y</p:attrName>
                                        </p:attrNameLst>
                                      </p:cBhvr>
                                      <p:rCtr x="31198" y="0"/>
                                    </p:animMotion>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xit" presetSubtype="0" fill="hold" nodeType="clickEffect">
                                  <p:stCondLst>
                                    <p:cond delay="0"/>
                                  </p:stCondLst>
                                  <p:childTnLst>
                                    <p:animEffect transition="out" filter="fade">
                                      <p:cBhvr>
                                        <p:cTn id="50" dur="500"/>
                                        <p:tgtEl>
                                          <p:spTgt spid="21511">
                                            <p:txEl>
                                              <p:pRg st="0" end="0"/>
                                            </p:txEl>
                                          </p:spTgt>
                                        </p:tgtEl>
                                      </p:cBhvr>
                                    </p:animEffect>
                                    <p:set>
                                      <p:cBhvr>
                                        <p:cTn id="51" dur="1" fill="hold">
                                          <p:stCondLst>
                                            <p:cond delay="499"/>
                                          </p:stCondLst>
                                        </p:cTn>
                                        <p:tgtEl>
                                          <p:spTgt spid="21511">
                                            <p:txEl>
                                              <p:pRg st="0" end="0"/>
                                            </p:txEl>
                                          </p:spTgt>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21511">
                                            <p:txEl>
                                              <p:pRg st="2" end="2"/>
                                            </p:txEl>
                                          </p:spTgt>
                                        </p:tgtEl>
                                      </p:cBhvr>
                                    </p:animEffect>
                                    <p:set>
                                      <p:cBhvr>
                                        <p:cTn id="54" dur="1" fill="hold">
                                          <p:stCondLst>
                                            <p:cond delay="499"/>
                                          </p:stCondLst>
                                        </p:cTn>
                                        <p:tgtEl>
                                          <p:spTgt spid="21511">
                                            <p:txEl>
                                              <p:pRg st="2" end="2"/>
                                            </p:txEl>
                                          </p:spTgt>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1511">
                                            <p:txEl>
                                              <p:pRg st="4" end="4"/>
                                            </p:txEl>
                                          </p:spTgt>
                                        </p:tgtEl>
                                      </p:cBhvr>
                                    </p:animEffect>
                                    <p:set>
                                      <p:cBhvr>
                                        <p:cTn id="57" dur="1" fill="hold">
                                          <p:stCondLst>
                                            <p:cond delay="499"/>
                                          </p:stCondLst>
                                        </p:cTn>
                                        <p:tgtEl>
                                          <p:spTgt spid="21511">
                                            <p:txEl>
                                              <p:pRg st="4" end="4"/>
                                            </p:txEl>
                                          </p:spTgt>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21511">
                                            <p:txEl>
                                              <p:pRg st="6" end="6"/>
                                            </p:txEl>
                                          </p:spTgt>
                                        </p:tgtEl>
                                      </p:cBhvr>
                                    </p:animEffect>
                                    <p:set>
                                      <p:cBhvr>
                                        <p:cTn id="60" dur="1" fill="hold">
                                          <p:stCondLst>
                                            <p:cond delay="499"/>
                                          </p:stCondLst>
                                        </p:cTn>
                                        <p:tgtEl>
                                          <p:spTgt spid="21511">
                                            <p:txEl>
                                              <p:pRg st="6" end="6"/>
                                            </p:txEl>
                                          </p:spTgt>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21511">
                                            <p:txEl>
                                              <p:pRg st="8" end="8"/>
                                            </p:txEl>
                                          </p:spTgt>
                                        </p:tgtEl>
                                      </p:cBhvr>
                                    </p:animEffect>
                                    <p:set>
                                      <p:cBhvr>
                                        <p:cTn id="63" dur="1" fill="hold">
                                          <p:stCondLst>
                                            <p:cond delay="499"/>
                                          </p:stCondLst>
                                        </p:cTn>
                                        <p:tgtEl>
                                          <p:spTgt spid="21511">
                                            <p:txEl>
                                              <p:pRg st="8" end="8"/>
                                            </p:txEl>
                                          </p:spTgt>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nodeType="clickEffect">
                                  <p:stCondLst>
                                    <p:cond delay="0"/>
                                  </p:stCondLst>
                                  <p:childTnLst>
                                    <p:set>
                                      <p:cBhvr>
                                        <p:cTn id="6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BM question mark long.jpg">
            <a:extLst>
              <a:ext uri="{FF2B5EF4-FFF2-40B4-BE49-F238E27FC236}">
                <a16:creationId xmlns:a16="http://schemas.microsoft.com/office/drawing/2014/main" id="{3F3116DF-1BC3-49D5-8AAE-FDEF221C11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3">
            <a:extLst>
              <a:ext uri="{FF2B5EF4-FFF2-40B4-BE49-F238E27FC236}">
                <a16:creationId xmlns:a16="http://schemas.microsoft.com/office/drawing/2014/main" id="{16E775BD-22F8-4F60-B58D-C0D52115B864}"/>
              </a:ext>
            </a:extLst>
          </p:cNvPr>
          <p:cNvSpPr txBox="1">
            <a:spLocks noChangeArrowheads="1"/>
          </p:cNvSpPr>
          <p:nvPr/>
        </p:nvSpPr>
        <p:spPr bwMode="auto">
          <a:xfrm>
            <a:off x="4211638" y="1439863"/>
            <a:ext cx="46815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solidFill>
                  <a:schemeClr val="bg1"/>
                </a:solidFill>
              </a:rPr>
              <a:t>So which is right? Is intelligence fixed and unchanging or can it be increased through effort? </a:t>
            </a:r>
            <a:endParaRPr lang="en-US" altLang="en-US" sz="240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a:extLst>
              <a:ext uri="{FF2B5EF4-FFF2-40B4-BE49-F238E27FC236}">
                <a16:creationId xmlns:a16="http://schemas.microsoft.com/office/drawing/2014/main" id="{8A5D3B78-26E0-49E1-B169-FD3F4CA6E2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511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id="{CC5E5316-FB7C-4B9C-9432-EC9F0F2231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6649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1286D-907B-5C22-7D61-3CBAE861443D}"/>
            </a:ext>
          </a:extLst>
        </p:cNvPr>
        <p:cNvGrpSpPr/>
        <p:nvPr/>
      </p:nvGrpSpPr>
      <p:grpSpPr>
        <a:xfrm>
          <a:off x="0" y="0"/>
          <a:ext cx="0" cy="0"/>
          <a:chOff x="0" y="0"/>
          <a:chExt cx="0" cy="0"/>
        </a:xfrm>
      </p:grpSpPr>
      <p:pic>
        <p:nvPicPr>
          <p:cNvPr id="35842" name="Picture 1">
            <a:extLst>
              <a:ext uri="{FF2B5EF4-FFF2-40B4-BE49-F238E27FC236}">
                <a16:creationId xmlns:a16="http://schemas.microsoft.com/office/drawing/2014/main" id="{59897A1B-9D5A-B571-F003-1F6CF80CB1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E2FE610-1D38-3AAF-F4F3-E660F67FF6B0}"/>
              </a:ext>
            </a:extLst>
          </p:cNvPr>
          <p:cNvSpPr txBox="1">
            <a:spLocks noChangeArrowheads="1"/>
          </p:cNvSpPr>
          <p:nvPr/>
        </p:nvSpPr>
        <p:spPr bwMode="auto">
          <a:xfrm rot="60000">
            <a:off x="2473979" y="544513"/>
            <a:ext cx="4251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4800" dirty="0"/>
              <a:t>neuroplasticity</a:t>
            </a:r>
            <a:endParaRPr lang="en-GB" altLang="en-US" sz="4000" dirty="0"/>
          </a:p>
        </p:txBody>
      </p:sp>
    </p:spTree>
    <p:extLst>
      <p:ext uri="{BB962C8B-B14F-4D97-AF65-F5344CB8AC3E}">
        <p14:creationId xmlns:p14="http://schemas.microsoft.com/office/powerpoint/2010/main" val="1932268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CB73C-B5AC-EA82-C31F-2DB53B3A1937}"/>
            </a:ext>
          </a:extLst>
        </p:cNvPr>
        <p:cNvGrpSpPr/>
        <p:nvPr/>
      </p:nvGrpSpPr>
      <p:grpSpPr>
        <a:xfrm>
          <a:off x="0" y="0"/>
          <a:ext cx="0" cy="0"/>
          <a:chOff x="0" y="0"/>
          <a:chExt cx="0" cy="0"/>
        </a:xfrm>
      </p:grpSpPr>
      <p:pic>
        <p:nvPicPr>
          <p:cNvPr id="35842" name="Picture 1">
            <a:extLst>
              <a:ext uri="{FF2B5EF4-FFF2-40B4-BE49-F238E27FC236}">
                <a16:creationId xmlns:a16="http://schemas.microsoft.com/office/drawing/2014/main" id="{1F8415F6-73BC-7B97-8861-126DDAF90E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568AF4D-5B7F-1D5F-2022-8556C85E2371}"/>
              </a:ext>
            </a:extLst>
          </p:cNvPr>
          <p:cNvSpPr txBox="1">
            <a:spLocks noChangeArrowheads="1"/>
          </p:cNvSpPr>
          <p:nvPr/>
        </p:nvSpPr>
        <p:spPr bwMode="auto">
          <a:xfrm rot="60000">
            <a:off x="2473979" y="544513"/>
            <a:ext cx="4251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4800" dirty="0"/>
              <a:t>plasticity</a:t>
            </a:r>
            <a:endParaRPr lang="en-GB" altLang="en-US" sz="4000" dirty="0"/>
          </a:p>
        </p:txBody>
      </p:sp>
    </p:spTree>
    <p:extLst>
      <p:ext uri="{BB962C8B-B14F-4D97-AF65-F5344CB8AC3E}">
        <p14:creationId xmlns:p14="http://schemas.microsoft.com/office/powerpoint/2010/main" val="3140036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37" descr="data:image/jpeg;base64,/9j/4AAQSkZJRgABAQAAAQABAAD/2wCEAAkGBhQGDxIUEBQVEhUVFxcWFxgYFxccGBYZHRUYFRoaGRkeGyYqFxojGhsYIDAgJCopLC0wGx4yNTAqOicrLCoBCQoKBQUFDQUFDSkYEhgpKSkpKSkpKSkpKSkpKSkpKSkpKSkpKSkpKSkpKSkpKSkpKSkpKSkpKSkpKSkpKSkpKf/AABEIAOoA1wMBIgACEQEDEQH/xAAcAAEAAgMBAQEAAAAAAAAAAAAABwgEBQYDAQL/xABDEAABAwICBwUFBgMGBwEAAAABAAIDBBEFBgcSITFBUWEIEyJxgSNCYpGhMlJygpKxFKLBFSQzY7PRFkODk6PD8TT/xAAUAQEAAAAAAAAAAAAAAAAAAAAA/8QAFBEBAAAAAAAAAAAAAAAAAAAAAP/aAAwDAQACEQMRAD8AnFERAREQEREBFjYjicWERmSeRkTG73PcGgep49FGeP8AaGosOJbSxyVRHH/DjP5nDW/lQSqir3V9pKrefZU1OwfGZHn5hzf2XnT9pCtafaU9M4fCJWn5l7kFiEURYH2jaWsIFXBJT395pEjB1Oxrh6ArtMT0lUOH0Dqxs7JoxsaGOBc95FwzV3tceRAsASdyDe4vjEOAwumqZGxRt3ucbDyHMngBtKhbNnaLc4lmGxADaO9mFyerYwdnm4nyCjLOmeKjPFQZKh1mi/dxgnUjHIDiTxcdp8rAfMp5Fq86yFtJHrNBs6R3hjZ+J3PoLnog+4tpBxDGye+q53A72teWM/Qyw+i0T53Sm7nEnmSSp9wLs409OAa2okmd92OzGDpchxd5+FdRHoRwlgt/Ck9TNPf/AFEFaMPzLVYSbwVM8X4JHt+gO1d7lvT/AF2EkCqDKuPjrAMkt0e0WP5mnzUjYt2fMOrQe5M1O7hqv12+oeCT6EKLM56FK3KjXSR2qoW7S+MHXaOb49pA6guA4kIJ7ybpEpM7s/u77SAXdE+wkb1tfxN6tuPJdMqR0VdJhsjZIXujew3a5pIc08wQrKaJtKzc6M7ip1WVbBfZsbM0b3NHBw4t9RsuGhJCIiAiIgIiICIiAiIgIiIC4jSPpRhyFHqgCapeLsiB3D78h91vTeeHEjY6Qs6syLQvmdZ0h8ELD77yDa/wgbT0Ft5CqZieJyYzNJNO8ySSOLnOO8n+g4ADYAAAgzszZtqc3Td5VyukO3VbuYwcmN3NH1PEleWCZZqcyP1aSCSYjfqtNm/idub6kKTdFuhP+22MqsRBbC6zo4dodKN4c872sPADad+wWvPdDh8eFxtjhY2JjdjWsaA0eQCCt9D2fcTqxd/cQ9Hykn+Rrh9V6VfZ5xKnF2uppejZHA/zMaPqrKIgptmDJlZlY/3unkiG4OIuwnkHtu0npdaVXfngbUtLXtDmuFi1wBBHIg7woyx/s/UOKzd5C+SlBN3Rs1Sz8gd9jyuRyAQRNot0buz7UEvuymiI7143uO8Rs+I8TwHmAbQYZhcWDQshp2NijYLNa0WA/wByd5J2nisbLmXIcqUzKembqsZfftc4naXOPFx/2AsAAtmgIiICIiCFNMmiNj2SV1AzVc27p4mjY4bzIwcHDe4biLneDrQhhuIyYRNHNC4skjcHNcN4I/fy4q7RF1VDS3lEZQxSRkY1YZR30QG5rXEgtHLVcHADlqoLIZGzWzOdBFUssC4asjR7kg2Ob5cR0IW/VZND2kuPIrqhlV3hhkDXNDAHESA23Eje07T8LVK1Jp7wuoPikli6uidb+TWQSKi02CZxo8x//lqYpTv1Q4a9urDZw+S3KAiIgIiICIiAiLDxivGFU08x3RRvk/Swu/ogrVpuzUcxYo+NpvFS3haOGuD7V3nreHyYF+9CuQxm6tMs7danp9Vzgd0jz9hh5jYXHoAPeUezSmocXON3OJJJ4km5PzVqNDOBjBMFptlnTAzu66/2f/GGD0QdxuREQEREBERAREQEREBERAUWae8nS5ipIZqdhkfTudrNaLuMbwLkDe7VLW7BwJKlNEFLafLtTV37unnfbYdWJ5t52avOswSfDheaCWIfHG9v7gK6y+Ea29BR9jzGQQSCNoI3jyUkZJ05VeXC1lUTWQbB4j7Vg5tkP2vJ1/MKZ80aJcPzSCXQiGQ7pYQGOvzcALP9RfqFX7P2jKpyE+8ntYHGzJmjwk/dePcdbhuPAmxsFn8uZmp81wNmpZBIw7Dwcx3Fr2+64cvUXG1bRU9yTnWfI9U2aA3abCSMnwyt5HkRts7gfUG2OX8eizNTR1FO7WZILjmDuLXDg4G4I6INiiIgIi1GZ800+UKd09U/VaNgA2ue7g1jfecfpvNhtQbdRvpO0kUFNQ1dM2obJPJDJGGR3fYuaW+Jzdjd+4m/RQ/nvS7V5zc5jXGnp9wiYdrh/mO9/wAtjenFcPFC6ocGsBc4mwABJJ5ADeg/KuZlIAYdR6u7+Hgt5d02yrRgGh7Esdc3+7ugYTtfN4A0c9U+I+QCtFhGHDB6aGBpJbDGyME7yGMDAT6BBloiICIiAiIgIiICIiAiIgIiICIiAsbEsNjxiF8M7BJHIC1zTuI/oeII2g2IWSiCoukbJD8i1zoTd0TvHC8+8wncfiadh9DxC7DQBnI4VWOopHeyqLll9zZgPprNFvNrFImnXLYxvCXygXkpSJWnjqGzZB5atnfkCrVh9c7DJo5YzZ8b2vaeTmuDh9Qgu2ix8OrW4lDFKz7MjGvb5OaHD6FEH4xbFY8DgknndqRxtLnHoOXMncBxJAVS8+Z3lz1Vumlu1gu2KO+yNl93Vx2Eu4noABJnaKzabw0EZ2WE01uO8RtPlYuI6sPBRbkjKj86V0VMy4DjrSOt9iMbXO8+A6kDig22jrRhPn6QuHsqdhs+Ujed+owe8+3oOPAGyGVsi0eTmBtLEGutZ0jtsr/xP3+gsOi2eEYTFgcEcEDQyONoa1o5deZJuSeJJKzEBERAREQEREBERAREQEREBERAREQEREBERBrsyUoraKqjO58MrT6xuCpcrj52xAYXhlZIdmrBLbzLCGj1cQFThBbvRjUGpwagJ4QMb+kag+gRe2j6jNBhNCwixFPESORLA4/Ur6gq9pCxY43itbKTcGZ7W/gYe7Z/K0KXuzjgIgpaircPFI/umnkxgDjY8i538gUBTPMjnE7yST81aXQjGGYDSW4mYnz7+QfsAg7tERAREQEREBERAREQEREBERAREQEREBERAREQQ92h82ijpo6Fh8cxEknSNp8IP4ni/wCQ81CeU8Cdmaup6Zt/ayBpI4N3vd6MDj6KRe0FleamrhWWLoJWsZrcI3tFtU8gQLjmdZcHkbNjsl10VSxoeG3a9pA8THbHAH3XW3HmOVwQuFGwRAACwAsByCLww3EWYvDHNC4PjkaHtI4gi48j04IgptmPDzhVbUwn/lzSM/S8hWF7PuKitwgxX2wTPbbjqutKD6lzh6FRvp9y2cIxTv2j2dU0Ovw7xoDHj5ajvzFYuhLOYytiPdyu1YakCNxO5rwfZuPS5LTyD78EFn0REBERAREQEREBERAREQEREBERAREQEREBERBh4vhMeOwSQTtD45GlrgeXMciDYg8CAVUHN+W35SrpqaTaY3eF332HxMd6tI8jccFcpQV2k8FDX0dU0bXB8Lz5eNn7yIM/s6ZpNTDPRSG5i9rF+Bxs8eQeQf8AqFFGOinH/wDhzFoZXGzNWRr+oMbiB+oNPoiCxmkbJjc8UEkOwSN9pC4+7IAbA/C4EtPnfgqlVlG/D5HxytLHscWuad7XA2IKu6o00r6JG5yBqKXVZVtG0HY2cAbA48HgbA70OyxaGi0R6ZGVDGUeIv1ZG2bFM47HjcGSHg8bg47Hcdv2poVJK/D5MLlfFMx0cjDZzXCxB6hdflDS/X5Ra1jXieEbBHLcho5Mde7fK5HRBaxFFGW+0LS4rIyOqifSlxA19YPjBOzxGwLRfjY2481K6AiIgIiICIiAiIgIiICIiAiIgIiICIiAop7R1v7Kg5/xTLf9ma6lZQb2k8ZB/g6YHb45nDkP8Nn/ALPkghOlJDxq79v7L6ul0X4B/wASYrDCRdpEjndAInWP6tUeq+oLboiIOezZkOkzozVqoruAs2RvhkZ5O5dDcdFBekDQlJk+CWpinZLBHq3DgWyjWeGDYLh21w23HkrKrjtL9KavAq4DbZjX+jJWPP0aUFTgLq7dFD/DRRtJvqta2/OwAVJAdUq7OG1gxCCKVu1sjGPHk5ocP3QZKIiAiIgIiICIiAiIgIiICIiAiIgIixMVxeHBInS1EjYo273ONh5dSeAG0oP3iGIR4VE+WZwZHG0uc47gALn/AOKoOd80OzjXzVLrgPNmNPuRjYxvnbaepK6rSrpZdnZ3cU+tHSNN7HY6Zw3OeODRwb6nbYN5TJuUpc6VjKeEWvte+1xGwHxOP7AcSQOKCW+zllcxMqK54tr+xi/CCHSHyLgwX+FyKX8GwmPAaeKCBurHE0NaOg4nmSbkniSUQZqIiAsTF8Obi9PNC/7Msb4z5OaWn91logpHXUbsNlkikGq+N7mOHJzSWkfMFWX0GZoGPYUyJxvJS+ycOOptMR8tXw/kKj3T/ko4bVCuib7OezZLe7KBvPR7Rfza7mFw+Qc6SZGrWTs8TD4JWffjJ2jo4bCDzHIlBb9FgYHjsOY6dk9M8SRvFwRvB4hw91w3EFZ6AiIgIi1+OY9BluB01VI2KNuy5vtJ3AAbXHoASg2CLlsraTKHOEhjppfaAE6j2ljnAcW3+1z2bRxXUoCIiAiIgKKtNOk+XKBipqMhs0je8e8gOMbLlrQ0EEaziHbTuA3bbiRcfx2LLdNJUVDtWOMXPMng1o4uJsAOqqFmnMUma6yapl2OkdcDg1o2NaOgaAOtroO1wbT/AIjh2yYxVQ+Nga70dHq/UFdNH2mNnioNvSo2f6S4bLeh+uzVRiqgEQY5zg1r3FrnBuzWHhtq61xtI3Ffp2hHF2m38KD1E0Fv9RB0eLdo+rqQRTU8MF+Li6Rw8vsi/mCo3x/NFVmiTXq5nzEbrnwt/C0WDfQBdrh2gDE6w+0EMA+OUH6MDl3uWuzvS4eQ6tlfUkbdRo7uPyNiXO+bfJBDOT8jVWdptSmZ4QfHK64jjHxO5/CLk8lZ/I+RoMiU3dQDWc6xllI8UjuZ5NG2zeHUkk7ugw+PC42xwRsiY3Y1rGhrR5ALIQEREBERAREQYWM4PFj9PJBO3XjkaWuH7EHgQbEHgQFVTSBo+myHUFrwXwuJ7qW2x45H7rxxHqNitwsPFsHhx2F0NTG2WN29rhs8xyI4EbQgqVk3PlVkeXXpn+F324nXMcnmOB+IWP7Kd8saeaDGgBUk0cnEPu6MnpIBsH4g1cPnTs+zUJdJhru/j3908gSt6NdsEg+R81FGI4XLhDyyojfC8e69pafkQguTR5hpsRF4aiGQc2SMd+xXytzHS4aLzVEEY+OVjf3KpciCymaNPlDg7S2lvWScNW7YweryNv5QfMKCM3Z1qc6zd5VPuBfUjbcRxg8Gtv8AMm5PErW4bhE2Mv1KeKSZ/wB1jS4+ZsNg6lS1krs+S1JbJibu6ZsPcsIMjuj3jYweVz1CCIKKtfhsrJInGN7CHNc02LSNxCsPo905QY61sOIFtPPsGudkUp53/wCW7odnI8BrtIugdlYO+woNjeB4oL2a+wtdjifC/odh33BveCq/D5MKkdHOx8T27C17S1w9Cgu01weARtB3dV9VOsBz1XZZAFLUyxtHuX1mfocC36LqoNP2KRCxdC/qYhf+UgILNrQ5qzvSZNj1qqUNNrtjG2R/4Wf1NhzIVccU0zYpigINSYgeETWMP6gNYfNcZUVDqtxfI5z3ONy5xJJPMk70HWaRNJM+fphreygYT3cQOwcNZ5959uO4DYOJPlo6yFJnyrEbbthZZ00n3W8gfvu2gDzO4FbDIOiOqzo5r3A09NvMrhteP8pp+35/Z6ncrFYbQ0Wj2kbG10dNC33pHtbru4uc421nn/YCwACDb0NEzDYmRRNDGRtDGtG5rQLAfJe65yDSNhtQ7VbXU1922RoB8iSAV0McgmALSCDtBBuCOh4oP0iIgIiICIiAiIgIiICIiAvCsoI8RbqTRslafde0Ob8iCvdEHLVWi7C6s3dRQD8LdT6NIX2l0X4ZRm7aKA/ibr/R5K6hEHjSUUdA0NiYyNo3NY0NaPQBeyIgLU4/lSlzQzVq4GTDcCR4m/heLFvoQtsiCIMX7OFLUkmmqJYL8HtbI0eW1pt5krn5OzXUA+GrhI6sePpcqf0QQbQdmnaDPW7OIji2/qc/Z8l3eW9DeHZbIcIe/kG585D7eTbBo89W/VduiDidKOkRuQKUFgD6iW4iYdwta73fC242cSQOZFc4oK/SPVkgS1kx2k8Gi/M2bEy+7cFvNN2KuxPG6gE3bCGRMHIBgcf53OU9aMcrx5WwynYxoD5GNlldxc9zQ43PJt9UdB1KCBqzQhitHHr9w19hctZIxzh6X8R6C6wck6QqvR7Uao1nRB1pad9wN9nWB/w5OvPeDuVs1BvaMyvHC2CuY0Ne5/cy29/wFzHHqA1wvy1eSCZcFxiPH6eKeB2tHK0OaePUEcCDcEcCCs1Q/wBm/FnVNHVQONxDK17egkabgdLxk+pUwICIiAiIgIiICIiAiIgIiICIiAiIgIiICIiAiIgq7pywd2F41M8jwztZKw8/CGOHnrNPzCm/RTnCPNeGw2cO+hY2KZl/EC1uqHW+64C4O7eOBXtpHyBHn6l1CQyaO7oZLfZJtdrubHWF/IHhY1rxDCa/RzVXcJaWQXDZGkgPHwvGx7Ty+YQXBUDdofOEdcYaGJweYnmWYjc1+qWNZf7wDnEjhdvpwlZpaxWvjLH1kgadh1RGx36mNB+qzMg6KKrO0jXyNdDTXu+VwsXi+0Rg/bJ+99kcTwISZ2csFdR0NRUOBAnkDW9Wxgi46az3j8pUuLFwzDY8HhjhhaGRxtDGtHAAW9T14rKQEREBERAREQEREBERAREQEREBERAREQEREBERAXnPTtqmlr2te07w4Ag+YO9eiINVBlSjpXa0dLTsdv1mwxg/MNXJaUdKzMhtbFC0S1TxrBpvqRt3Bz7G5ub2aLbiSRsvISq/U0ozfmuSOpN2PrHxuB4sjcWtZ0u1gb6oP3HnzMGNAzwuqnRi+2Kn9mLcPDGQbdbrrtHWnaSqnZTYpq+MhrZwA2zibAStGyxOzWAFuItcibIYW07WtYA1rQA0AAAACwAA3ADgq+donAYsOrKeeIBr6hr+8A4uYW2eepD7E8dXzQWGRaLItc7EsLopJCS98ERcTvJ1ACT57/Vb1AREQEREBERAREQEREBERAREQEREBERAREQEREBV30z5NnyxiH9o0ocI5Htk12j/AAZgQbnkHOAcCeJI5XsQvxLEJ2lrgHNIIIIBBB3gg7wghHDe0mGQgVFIXSgbTHIAx552IJZ5eJcTJJW6bcVb4dUbG+EHu6eK5NyeJ2k7drjsHAD5pBw6KixZ7Io442a9tVrGtb8gLKxuTsOiw6ihEMbIg5gcQxrWgm20mwFz1QbPDqBuFwxQxizImNjaOTWtDR9AshEQEREH/9k=">
            <a:extLst>
              <a:ext uri="{FF2B5EF4-FFF2-40B4-BE49-F238E27FC236}">
                <a16:creationId xmlns:a16="http://schemas.microsoft.com/office/drawing/2014/main" id="{8580A50D-CC82-4C5E-93E3-DCE85ADF936F}"/>
              </a:ext>
            </a:extLst>
          </p:cNvPr>
          <p:cNvSpPr>
            <a:spLocks noChangeAspect="1" noChangeArrowheads="1"/>
          </p:cNvSpPr>
          <p:nvPr/>
        </p:nvSpPr>
        <p:spPr bwMode="auto">
          <a:xfrm>
            <a:off x="63500" y="-1079500"/>
            <a:ext cx="204787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43011" name="Rectangle 4">
            <a:extLst>
              <a:ext uri="{FF2B5EF4-FFF2-40B4-BE49-F238E27FC236}">
                <a16:creationId xmlns:a16="http://schemas.microsoft.com/office/drawing/2014/main" id="{82E42D62-51DD-4DD3-969A-38CEFE699E5D}"/>
              </a:ext>
            </a:extLst>
          </p:cNvPr>
          <p:cNvSpPr>
            <a:spLocks noChangeArrowheads="1"/>
          </p:cNvSpPr>
          <p:nvPr/>
        </p:nvSpPr>
        <p:spPr bwMode="auto">
          <a:xfrm>
            <a:off x="8027988" y="7743825"/>
            <a:ext cx="2520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GB" altLang="en-US" sz="2400" i="1">
                <a:solidFill>
                  <a:schemeClr val="bg1"/>
                </a:solidFill>
              </a:rPr>
              <a:t>Adam Urbanski</a:t>
            </a:r>
          </a:p>
        </p:txBody>
      </p:sp>
      <p:sp>
        <p:nvSpPr>
          <p:cNvPr id="43012" name="TextBox 1">
            <a:extLst>
              <a:ext uri="{FF2B5EF4-FFF2-40B4-BE49-F238E27FC236}">
                <a16:creationId xmlns:a16="http://schemas.microsoft.com/office/drawing/2014/main" id="{C2317696-F193-467A-8402-C1612D0BB332}"/>
              </a:ext>
            </a:extLst>
          </p:cNvPr>
          <p:cNvSpPr txBox="1">
            <a:spLocks noChangeArrowheads="1"/>
          </p:cNvSpPr>
          <p:nvPr/>
        </p:nvSpPr>
        <p:spPr bwMode="auto">
          <a:xfrm>
            <a:off x="258763" y="404813"/>
            <a:ext cx="8666162"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6600"/>
              <a:t>But come on, Robin, for goodness sake,  surely some people are just born more intelligent than others, yea? </a:t>
            </a:r>
            <a:endParaRPr lang="en-GB" altLang="en-US" sz="2800"/>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CC6E151-0911-4A9E-978E-A83CA8D0C4E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02200" y="965200"/>
            <a:ext cx="29337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a:extLst>
              <a:ext uri="{FF2B5EF4-FFF2-40B4-BE49-F238E27FC236}">
                <a16:creationId xmlns:a16="http://schemas.microsoft.com/office/drawing/2014/main" id="{E061A225-8CE0-4517-A190-F47BAFD730D1}"/>
              </a:ext>
            </a:extLst>
          </p:cNvPr>
          <p:cNvPicPr>
            <a:picLocks noChangeAspect="1" noChangeArrowheads="1"/>
          </p:cNvPicPr>
          <p:nvPr/>
        </p:nvPicPr>
        <p:blipFill>
          <a:blip r:embed="rId3">
            <a:clrChange>
              <a:clrFrom>
                <a:srgbClr val="ED1C24"/>
              </a:clrFrom>
              <a:clrTo>
                <a:srgbClr val="ED1C24">
                  <a:alpha val="0"/>
                </a:srgbClr>
              </a:clrTo>
            </a:clrChange>
            <a:extLst>
              <a:ext uri="{28A0092B-C50C-407E-A947-70E740481C1C}">
                <a14:useLocalDpi xmlns:a14="http://schemas.microsoft.com/office/drawing/2010/main" val="0"/>
              </a:ext>
            </a:extLst>
          </a:blip>
          <a:srcRect/>
          <a:stretch>
            <a:fillRect/>
          </a:stretch>
        </p:blipFill>
        <p:spPr bwMode="auto">
          <a:xfrm>
            <a:off x="5097463" y="879475"/>
            <a:ext cx="93345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795186A8-DD8B-4060-ACB1-6B6A29F12F5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55061" r="78011"/>
          <a:stretch>
            <a:fillRect/>
          </a:stretch>
        </p:blipFill>
        <p:spPr bwMode="auto">
          <a:xfrm>
            <a:off x="4294188" y="1557338"/>
            <a:ext cx="6985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D762E554-EA06-40A7-9FAC-D9716D3D77C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1718" t="31230" r="5553" b="18770"/>
          <a:stretch>
            <a:fillRect/>
          </a:stretch>
        </p:blipFill>
        <p:spPr bwMode="auto">
          <a:xfrm rot="1235659">
            <a:off x="7559675" y="1058863"/>
            <a:ext cx="7239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307B7D49-4613-4827-9874-550652D0CD3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612517">
            <a:off x="6904038" y="3575050"/>
            <a:ext cx="2905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DCE27A52-D92B-47DF-8CE8-7EAE312DEF7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802359">
            <a:off x="5225256" y="3185320"/>
            <a:ext cx="35242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0DF823A8-5AEF-4DA3-91AA-40159A626F2E}"/>
              </a:ext>
            </a:extLst>
          </p:cNvPr>
          <p:cNvPicPr>
            <a:picLocks noChangeAspect="1"/>
          </p:cNvPicPr>
          <p:nvPr/>
        </p:nvPicPr>
        <p:blipFill>
          <a:blip r:embed="rId7">
            <a:extLst>
              <a:ext uri="{28A0092B-C50C-407E-A947-70E740481C1C}">
                <a14:useLocalDpi xmlns:a14="http://schemas.microsoft.com/office/drawing/2010/main" val="0"/>
              </a:ext>
            </a:extLst>
          </a:blip>
          <a:srcRect t="35596" b="25993"/>
          <a:stretch>
            <a:fillRect/>
          </a:stretch>
        </p:blipFill>
        <p:spPr bwMode="auto">
          <a:xfrm>
            <a:off x="5280025" y="44450"/>
            <a:ext cx="150971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21ABA856-8754-40F2-A1EF-D7FF6BB8A2A7}"/>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02200" y="965200"/>
            <a:ext cx="29337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Picture 7">
            <a:extLst>
              <a:ext uri="{FF2B5EF4-FFF2-40B4-BE49-F238E27FC236}">
                <a16:creationId xmlns:a16="http://schemas.microsoft.com/office/drawing/2014/main" id="{07DE41D2-0E51-418E-B8F8-C348B66733E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16013" y="1109663"/>
            <a:ext cx="2932112"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a:extLst>
              <a:ext uri="{FF2B5EF4-FFF2-40B4-BE49-F238E27FC236}">
                <a16:creationId xmlns:a16="http://schemas.microsoft.com/office/drawing/2014/main" id="{35FCB950-B001-43E8-8A46-DC02A4C2747F}"/>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5613" y="965200"/>
            <a:ext cx="49149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a:extLst>
              <a:ext uri="{FF2B5EF4-FFF2-40B4-BE49-F238E27FC236}">
                <a16:creationId xmlns:a16="http://schemas.microsoft.com/office/drawing/2014/main" id="{4659AA68-C9C9-4AA6-A3F8-43F3949B0EFC}"/>
              </a:ext>
            </a:extLst>
          </p:cNvPr>
          <p:cNvSpPr/>
          <p:nvPr/>
        </p:nvSpPr>
        <p:spPr>
          <a:xfrm>
            <a:off x="6383338" y="2889250"/>
            <a:ext cx="360362" cy="358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2237" name="TextBox 25">
            <a:extLst>
              <a:ext uri="{FF2B5EF4-FFF2-40B4-BE49-F238E27FC236}">
                <a16:creationId xmlns:a16="http://schemas.microsoft.com/office/drawing/2014/main" id="{5D4C8F37-5CE2-4B5E-851C-5F1F324FFF02}"/>
              </a:ext>
            </a:extLst>
          </p:cNvPr>
          <p:cNvSpPr txBox="1">
            <a:spLocks noChangeArrowheads="1"/>
          </p:cNvSpPr>
          <p:nvPr/>
        </p:nvSpPr>
        <p:spPr bwMode="auto">
          <a:xfrm>
            <a:off x="6383338" y="2847975"/>
            <a:ext cx="1223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B</a:t>
            </a:r>
            <a:endParaRPr lang="en-GB" altLang="en-US" sz="10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8">
            <a:extLst>
              <a:ext uri="{FF2B5EF4-FFF2-40B4-BE49-F238E27FC236}">
                <a16:creationId xmlns:a16="http://schemas.microsoft.com/office/drawing/2014/main" id="{45A34194-09E6-414A-8A0E-2EC0D3E63BD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02200" y="965200"/>
            <a:ext cx="2933700"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8">
            <a:extLst>
              <a:ext uri="{FF2B5EF4-FFF2-40B4-BE49-F238E27FC236}">
                <a16:creationId xmlns:a16="http://schemas.microsoft.com/office/drawing/2014/main" id="{11729104-A3AA-4F6E-A44D-4D24E72D4552}"/>
              </a:ext>
            </a:extLst>
          </p:cNvPr>
          <p:cNvPicPr>
            <a:picLocks noChangeAspect="1" noChangeArrowheads="1"/>
          </p:cNvPicPr>
          <p:nvPr/>
        </p:nvPicPr>
        <p:blipFill>
          <a:blip r:embed="rId3">
            <a:clrChange>
              <a:clrFrom>
                <a:srgbClr val="ED1C24"/>
              </a:clrFrom>
              <a:clrTo>
                <a:srgbClr val="ED1C24">
                  <a:alpha val="0"/>
                </a:srgbClr>
              </a:clrTo>
            </a:clrChange>
            <a:extLst>
              <a:ext uri="{28A0092B-C50C-407E-A947-70E740481C1C}">
                <a14:useLocalDpi xmlns:a14="http://schemas.microsoft.com/office/drawing/2010/main" val="0"/>
              </a:ext>
            </a:extLst>
          </a:blip>
          <a:srcRect/>
          <a:stretch>
            <a:fillRect/>
          </a:stretch>
        </p:blipFill>
        <p:spPr bwMode="auto">
          <a:xfrm>
            <a:off x="5097463" y="879475"/>
            <a:ext cx="93345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2" name="Picture 12">
            <a:extLst>
              <a:ext uri="{FF2B5EF4-FFF2-40B4-BE49-F238E27FC236}">
                <a16:creationId xmlns:a16="http://schemas.microsoft.com/office/drawing/2014/main" id="{9A1AE8E1-AEC0-4327-B87E-4EF922BEA7E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55061" r="78011"/>
          <a:stretch>
            <a:fillRect/>
          </a:stretch>
        </p:blipFill>
        <p:spPr bwMode="auto">
          <a:xfrm>
            <a:off x="4294188" y="1557338"/>
            <a:ext cx="6985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14">
            <a:extLst>
              <a:ext uri="{FF2B5EF4-FFF2-40B4-BE49-F238E27FC236}">
                <a16:creationId xmlns:a16="http://schemas.microsoft.com/office/drawing/2014/main" id="{F8464367-25FC-41C6-9DF0-A263D20D4D6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1718" t="31230" r="5553" b="18770"/>
          <a:stretch>
            <a:fillRect/>
          </a:stretch>
        </p:blipFill>
        <p:spPr bwMode="auto">
          <a:xfrm rot="1235659">
            <a:off x="7559675" y="1058863"/>
            <a:ext cx="72390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15">
            <a:extLst>
              <a:ext uri="{FF2B5EF4-FFF2-40B4-BE49-F238E27FC236}">
                <a16:creationId xmlns:a16="http://schemas.microsoft.com/office/drawing/2014/main" id="{4F8E191A-BADD-4AF2-AE7B-945897C7E72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612517">
            <a:off x="6904038" y="3575050"/>
            <a:ext cx="2905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16">
            <a:extLst>
              <a:ext uri="{FF2B5EF4-FFF2-40B4-BE49-F238E27FC236}">
                <a16:creationId xmlns:a16="http://schemas.microsoft.com/office/drawing/2014/main" id="{79E1D2D5-D907-430F-918C-FFDC1497B9A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802359">
            <a:off x="5225256" y="3185320"/>
            <a:ext cx="352425"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17">
            <a:extLst>
              <a:ext uri="{FF2B5EF4-FFF2-40B4-BE49-F238E27FC236}">
                <a16:creationId xmlns:a16="http://schemas.microsoft.com/office/drawing/2014/main" id="{183614B1-A61B-4AEF-BE05-36AEB86FB240}"/>
              </a:ext>
            </a:extLst>
          </p:cNvPr>
          <p:cNvPicPr>
            <a:picLocks noChangeAspect="1"/>
          </p:cNvPicPr>
          <p:nvPr/>
        </p:nvPicPr>
        <p:blipFill>
          <a:blip r:embed="rId7">
            <a:extLst>
              <a:ext uri="{28A0092B-C50C-407E-A947-70E740481C1C}">
                <a14:useLocalDpi xmlns:a14="http://schemas.microsoft.com/office/drawing/2010/main" val="0"/>
              </a:ext>
            </a:extLst>
          </a:blip>
          <a:srcRect t="35596" b="25993"/>
          <a:stretch>
            <a:fillRect/>
          </a:stretch>
        </p:blipFill>
        <p:spPr bwMode="auto">
          <a:xfrm>
            <a:off x="5280025" y="44450"/>
            <a:ext cx="150971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a:extLst>
              <a:ext uri="{FF2B5EF4-FFF2-40B4-BE49-F238E27FC236}">
                <a16:creationId xmlns:a16="http://schemas.microsoft.com/office/drawing/2014/main" id="{3E5F2B77-CFEB-448C-88AB-5C7186193EDC}"/>
              </a:ext>
            </a:extLst>
          </p:cNvPr>
          <p:cNvSpPr/>
          <p:nvPr/>
        </p:nvSpPr>
        <p:spPr>
          <a:xfrm>
            <a:off x="6383338" y="2889250"/>
            <a:ext cx="360362" cy="358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3258" name="TextBox 25">
            <a:extLst>
              <a:ext uri="{FF2B5EF4-FFF2-40B4-BE49-F238E27FC236}">
                <a16:creationId xmlns:a16="http://schemas.microsoft.com/office/drawing/2014/main" id="{BD9B4198-AF15-4ABF-8090-9042BE6319C3}"/>
              </a:ext>
            </a:extLst>
          </p:cNvPr>
          <p:cNvSpPr txBox="1">
            <a:spLocks noChangeArrowheads="1"/>
          </p:cNvSpPr>
          <p:nvPr/>
        </p:nvSpPr>
        <p:spPr bwMode="auto">
          <a:xfrm>
            <a:off x="6372225" y="2838450"/>
            <a:ext cx="1223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B</a:t>
            </a:r>
            <a:endParaRPr lang="en-GB" altLang="en-US" sz="1000"/>
          </a:p>
        </p:txBody>
      </p:sp>
      <p:pic>
        <p:nvPicPr>
          <p:cNvPr id="53259" name="Picture 25">
            <a:extLst>
              <a:ext uri="{FF2B5EF4-FFF2-40B4-BE49-F238E27FC236}">
                <a16:creationId xmlns:a16="http://schemas.microsoft.com/office/drawing/2014/main" id="{0585D281-4FAE-4DEC-A0C4-5069DD098E5E}"/>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5613" y="965200"/>
            <a:ext cx="49149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Oval 27">
            <a:extLst>
              <a:ext uri="{FF2B5EF4-FFF2-40B4-BE49-F238E27FC236}">
                <a16:creationId xmlns:a16="http://schemas.microsoft.com/office/drawing/2014/main" id="{A97C8FB4-7AC7-42DA-86D3-25F6C662A27E}"/>
              </a:ext>
            </a:extLst>
          </p:cNvPr>
          <p:cNvSpPr/>
          <p:nvPr/>
        </p:nvSpPr>
        <p:spPr>
          <a:xfrm>
            <a:off x="6383338" y="2890838"/>
            <a:ext cx="360362" cy="3587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3261" name="TextBox 25">
            <a:extLst>
              <a:ext uri="{FF2B5EF4-FFF2-40B4-BE49-F238E27FC236}">
                <a16:creationId xmlns:a16="http://schemas.microsoft.com/office/drawing/2014/main" id="{8C41FA2D-CABE-4A3A-A006-01F6CA30122B}"/>
              </a:ext>
            </a:extLst>
          </p:cNvPr>
          <p:cNvSpPr txBox="1">
            <a:spLocks noChangeArrowheads="1"/>
          </p:cNvSpPr>
          <p:nvPr/>
        </p:nvSpPr>
        <p:spPr bwMode="auto">
          <a:xfrm>
            <a:off x="6383338" y="2847975"/>
            <a:ext cx="12239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B</a:t>
            </a:r>
            <a:endParaRPr lang="en-GB" altLang="en-US" sz="1000"/>
          </a:p>
        </p:txBody>
      </p:sp>
      <p:pic>
        <p:nvPicPr>
          <p:cNvPr id="16" name="Picture 15">
            <a:extLst>
              <a:ext uri="{FF2B5EF4-FFF2-40B4-BE49-F238E27FC236}">
                <a16:creationId xmlns:a16="http://schemas.microsoft.com/office/drawing/2014/main" id="{DA5DFAE7-BE22-42B4-B758-86C2B90D9F74}"/>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600" y="673100"/>
            <a:ext cx="3051175" cy="480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nodeType="clickEffect">
                                  <p:stCondLst>
                                    <p:cond delay="0"/>
                                  </p:stCondLst>
                                  <p:childTnLst>
                                    <p:anim calcmode="lin" valueType="num">
                                      <p:cBhvr additive="base">
                                        <p:cTn id="6" dur="400"/>
                                        <p:tgtEl>
                                          <p:spTgt spid="16"/>
                                        </p:tgtEl>
                                        <p:attrNameLst>
                                          <p:attrName>ppt_x</p:attrName>
                                        </p:attrNameLst>
                                      </p:cBhvr>
                                      <p:tavLst>
                                        <p:tav tm="0">
                                          <p:val>
                                            <p:strVal val="ppt_x"/>
                                          </p:val>
                                        </p:tav>
                                        <p:tav tm="100000">
                                          <p:val>
                                            <p:strVal val="ppt_x"/>
                                          </p:val>
                                        </p:tav>
                                      </p:tavLst>
                                    </p:anim>
                                    <p:anim calcmode="lin" valueType="num">
                                      <p:cBhvr additive="base">
                                        <p:cTn id="7" dur="400"/>
                                        <p:tgtEl>
                                          <p:spTgt spid="16"/>
                                        </p:tgtEl>
                                        <p:attrNameLst>
                                          <p:attrName>ppt_y</p:attrName>
                                        </p:attrNameLst>
                                      </p:cBhvr>
                                      <p:tavLst>
                                        <p:tav tm="0">
                                          <p:val>
                                            <p:strVal val="ppt_y"/>
                                          </p:val>
                                        </p:tav>
                                        <p:tav tm="100000">
                                          <p:val>
                                            <p:strVal val="1+ppt_h/2"/>
                                          </p:val>
                                        </p:tav>
                                      </p:tavLst>
                                    </p:anim>
                                    <p:set>
                                      <p:cBhvr>
                                        <p:cTn id="8" dur="1" fill="hold">
                                          <p:stCondLst>
                                            <p:cond delay="3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anthonyvennbrown.com/wp-content/uploads/2014/08/im-possible.png">
            <a:extLst>
              <a:ext uri="{FF2B5EF4-FFF2-40B4-BE49-F238E27FC236}">
                <a16:creationId xmlns:a16="http://schemas.microsoft.com/office/drawing/2014/main" id="{65489F62-2CEB-49F8-B59A-B9702D48F7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77" r="6664"/>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38E851-F25D-34B1-5450-52635080FB9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D8ACECA-FE5D-8DAD-8F46-BB38FE85BD77}"/>
              </a:ext>
            </a:extLst>
          </p:cNvPr>
          <p:cNvPicPr>
            <a:picLocks noChangeAspect="1"/>
          </p:cNvPicPr>
          <p:nvPr/>
        </p:nvPicPr>
        <p:blipFill>
          <a:blip r:embed="rId2">
            <a:clrChange>
              <a:clrFrom>
                <a:srgbClr val="FF7F27"/>
              </a:clrFrom>
              <a:clrTo>
                <a:srgbClr val="FF7F27">
                  <a:alpha val="0"/>
                </a:srgbClr>
              </a:clrTo>
            </a:clrChange>
          </a:blip>
          <a:stretch>
            <a:fillRect/>
          </a:stretch>
        </p:blipFill>
        <p:spPr>
          <a:xfrm>
            <a:off x="702768" y="-531440"/>
            <a:ext cx="7738463" cy="7738463"/>
          </a:xfrm>
          <a:prstGeom prst="rect">
            <a:avLst/>
          </a:prstGeom>
        </p:spPr>
      </p:pic>
    </p:spTree>
    <p:extLst>
      <p:ext uri="{BB962C8B-B14F-4D97-AF65-F5344CB8AC3E}">
        <p14:creationId xmlns:p14="http://schemas.microsoft.com/office/powerpoint/2010/main" val="330166149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37" descr="data:image/jpeg;base64,/9j/4AAQSkZJRgABAQAAAQABAAD/2wCEAAkGBhQGDxIUEBQVEhUVFxcWFxgYFxccGBYZHRUYFRoaGRkeGyYqFxojGhsYIDAgJCopLC0wGx4yNTAqOicrLCoBCQoKBQUFDQUFDSkYEhgpKSkpKSkpKSkpKSkpKSkpKSkpKSkpKSkpKSkpKSkpKSkpKSkpKSkpKSkpKSkpKSkpKf/AABEIAOoA1wMBIgACEQEDEQH/xAAcAAEAAgMBAQEAAAAAAAAAAAAABwgEBQYDAQL/xABDEAABAwICBwUFBgMGBwEAAAABAAIDBBEFBgcSITFBUWEIEyJxgSNCYpGhMlJygpKxFKLBFSQzY7PRFkODk6PD8TT/xAAUAQEAAAAAAAAAAAAAAAAAAAAA/8QAFBEBAAAAAAAAAAAAAAAAAAAAAP/aAAwDAQACEQMRAD8AnFERAREQEREBFjYjicWERmSeRkTG73PcGgep49FGeP8AaGosOJbSxyVRHH/DjP5nDW/lQSqir3V9pKrefZU1OwfGZHn5hzf2XnT9pCtafaU9M4fCJWn5l7kFiEURYH2jaWsIFXBJT395pEjB1Oxrh6ArtMT0lUOH0Dqxs7JoxsaGOBc95FwzV3tceRAsASdyDe4vjEOAwumqZGxRt3ucbDyHMngBtKhbNnaLc4lmGxADaO9mFyerYwdnm4nyCjLOmeKjPFQZKh1mi/dxgnUjHIDiTxcdp8rAfMp5Fq86yFtJHrNBs6R3hjZ+J3PoLnog+4tpBxDGye+q53A72teWM/Qyw+i0T53Sm7nEnmSSp9wLs409OAa2okmd92OzGDpchxd5+FdRHoRwlgt/Ck9TNPf/AFEFaMPzLVYSbwVM8X4JHt+gO1d7lvT/AF2EkCqDKuPjrAMkt0e0WP5mnzUjYt2fMOrQe5M1O7hqv12+oeCT6EKLM56FK3KjXSR2qoW7S+MHXaOb49pA6guA4kIJ7ybpEpM7s/u77SAXdE+wkb1tfxN6tuPJdMqR0VdJhsjZIXujew3a5pIc08wQrKaJtKzc6M7ip1WVbBfZsbM0b3NHBw4t9RsuGhJCIiAiIgIiICIiAiIgIiIC4jSPpRhyFHqgCapeLsiB3D78h91vTeeHEjY6Qs6syLQvmdZ0h8ELD77yDa/wgbT0Ft5CqZieJyYzNJNO8ySSOLnOO8n+g4ADYAAAgzszZtqc3Td5VyukO3VbuYwcmN3NH1PEleWCZZqcyP1aSCSYjfqtNm/idub6kKTdFuhP+22MqsRBbC6zo4dodKN4c872sPADad+wWvPdDh8eFxtjhY2JjdjWsaA0eQCCt9D2fcTqxd/cQ9Hykn+Rrh9V6VfZ5xKnF2uppejZHA/zMaPqrKIgptmDJlZlY/3unkiG4OIuwnkHtu0npdaVXfngbUtLXtDmuFi1wBBHIg7woyx/s/UOKzd5C+SlBN3Rs1Sz8gd9jyuRyAQRNot0buz7UEvuymiI7143uO8Rs+I8TwHmAbQYZhcWDQshp2NijYLNa0WA/wByd5J2nisbLmXIcqUzKembqsZfftc4naXOPFx/2AsAAtmgIiICIiCFNMmiNj2SV1AzVc27p4mjY4bzIwcHDe4biLneDrQhhuIyYRNHNC4skjcHNcN4I/fy4q7RF1VDS3lEZQxSRkY1YZR30QG5rXEgtHLVcHADlqoLIZGzWzOdBFUssC4asjR7kg2Ob5cR0IW/VZND2kuPIrqhlV3hhkDXNDAHESA23Eje07T8LVK1Jp7wuoPikli6uidb+TWQSKi02CZxo8x//lqYpTv1Q4a9urDZw+S3KAiIgIiICIiAiLDxivGFU08x3RRvk/Swu/ogrVpuzUcxYo+NpvFS3haOGuD7V3nreHyYF+9CuQxm6tMs7danp9Vzgd0jz9hh5jYXHoAPeUezSmocXON3OJJJ4km5PzVqNDOBjBMFptlnTAzu66/2f/GGD0QdxuREQEREBERAREQEREBERAUWae8nS5ipIZqdhkfTudrNaLuMbwLkDe7VLW7BwJKlNEFLafLtTV37unnfbYdWJ5t52avOswSfDheaCWIfHG9v7gK6y+Ea29BR9jzGQQSCNoI3jyUkZJ05VeXC1lUTWQbB4j7Vg5tkP2vJ1/MKZ80aJcPzSCXQiGQ7pYQGOvzcALP9RfqFX7P2jKpyE+8ntYHGzJmjwk/dePcdbhuPAmxsFn8uZmp81wNmpZBIw7Dwcx3Fr2+64cvUXG1bRU9yTnWfI9U2aA3abCSMnwyt5HkRts7gfUG2OX8eizNTR1FO7WZILjmDuLXDg4G4I6INiiIgIi1GZ800+UKd09U/VaNgA2ue7g1jfecfpvNhtQbdRvpO0kUFNQ1dM2obJPJDJGGR3fYuaW+Jzdjd+4m/RQ/nvS7V5zc5jXGnp9wiYdrh/mO9/wAtjenFcPFC6ocGsBc4mwABJJ5ADeg/KuZlIAYdR6u7+Hgt5d02yrRgGh7Esdc3+7ugYTtfN4A0c9U+I+QCtFhGHDB6aGBpJbDGyME7yGMDAT6BBloiICIiAiIgIiICIiAiIgIiICIiAsbEsNjxiF8M7BJHIC1zTuI/oeII2g2IWSiCoukbJD8i1zoTd0TvHC8+8wncfiadh9DxC7DQBnI4VWOopHeyqLll9zZgPprNFvNrFImnXLYxvCXygXkpSJWnjqGzZB5atnfkCrVh9c7DJo5YzZ8b2vaeTmuDh9Qgu2ix8OrW4lDFKz7MjGvb5OaHD6FEH4xbFY8DgknndqRxtLnHoOXMncBxJAVS8+Z3lz1Vumlu1gu2KO+yNl93Vx2Eu4noABJnaKzabw0EZ2WE01uO8RtPlYuI6sPBRbkjKj86V0VMy4DjrSOt9iMbXO8+A6kDig22jrRhPn6QuHsqdhs+Ujed+owe8+3oOPAGyGVsi0eTmBtLEGutZ0jtsr/xP3+gsOi2eEYTFgcEcEDQyONoa1o5deZJuSeJJKzEBERAREQEREBERAREQEREBERAREQEREBERBrsyUoraKqjO58MrT6xuCpcrj52xAYXhlZIdmrBLbzLCGj1cQFThBbvRjUGpwagJ4QMb+kag+gRe2j6jNBhNCwixFPESORLA4/Ur6gq9pCxY43itbKTcGZ7W/gYe7Z/K0KXuzjgIgpaircPFI/umnkxgDjY8i538gUBTPMjnE7yST81aXQjGGYDSW4mYnz7+QfsAg7tERAREQEREBERAREQEREBERAREQEREBERAREQQ92h82ijpo6Fh8cxEknSNp8IP4ni/wCQ81CeU8Cdmaup6Zt/ayBpI4N3vd6MDj6KRe0FleamrhWWLoJWsZrcI3tFtU8gQLjmdZcHkbNjsl10VSxoeG3a9pA8THbHAH3XW3HmOVwQuFGwRAACwAsByCLww3EWYvDHNC4PjkaHtI4gi48j04IgptmPDzhVbUwn/lzSM/S8hWF7PuKitwgxX2wTPbbjqutKD6lzh6FRvp9y2cIxTv2j2dU0Ovw7xoDHj5ajvzFYuhLOYytiPdyu1YakCNxO5rwfZuPS5LTyD78EFn0REBERAREQEREBERAREQEREBERAREQEREBERBh4vhMeOwSQTtD45GlrgeXMciDYg8CAVUHN+W35SrpqaTaY3eF332HxMd6tI8jccFcpQV2k8FDX0dU0bXB8Lz5eNn7yIM/s6ZpNTDPRSG5i9rF+Bxs8eQeQf8AqFFGOinH/wDhzFoZXGzNWRr+oMbiB+oNPoiCxmkbJjc8UEkOwSN9pC4+7IAbA/C4EtPnfgqlVlG/D5HxytLHscWuad7XA2IKu6o00r6JG5yBqKXVZVtG0HY2cAbA48HgbA70OyxaGi0R6ZGVDGUeIv1ZG2bFM47HjcGSHg8bg47Hcdv2poVJK/D5MLlfFMx0cjDZzXCxB6hdflDS/X5Ra1jXieEbBHLcho5Mde7fK5HRBaxFFGW+0LS4rIyOqifSlxA19YPjBOzxGwLRfjY2481K6AiIgIiICIiAiIgIiICIiAiIgIiICIiAop7R1v7Kg5/xTLf9ma6lZQb2k8ZB/g6YHb45nDkP8Nn/ALPkghOlJDxq79v7L6ul0X4B/wASYrDCRdpEjndAInWP6tUeq+oLboiIOezZkOkzozVqoruAs2RvhkZ5O5dDcdFBekDQlJk+CWpinZLBHq3DgWyjWeGDYLh21w23HkrKrjtL9KavAq4DbZjX+jJWPP0aUFTgLq7dFD/DRRtJvqta2/OwAVJAdUq7OG1gxCCKVu1sjGPHk5ocP3QZKIiAiIgIiICIiAiIgIiICIiAiIgIixMVxeHBInS1EjYo273ONh5dSeAG0oP3iGIR4VE+WZwZHG0uc47gALn/AOKoOd80OzjXzVLrgPNmNPuRjYxvnbaepK6rSrpZdnZ3cU+tHSNN7HY6Zw3OeODRwb6nbYN5TJuUpc6VjKeEWvte+1xGwHxOP7AcSQOKCW+zllcxMqK54tr+xi/CCHSHyLgwX+FyKX8GwmPAaeKCBurHE0NaOg4nmSbkniSUQZqIiAsTF8Obi9PNC/7Msb4z5OaWn91logpHXUbsNlkikGq+N7mOHJzSWkfMFWX0GZoGPYUyJxvJS+ycOOptMR8tXw/kKj3T/ko4bVCuib7OezZLe7KBvPR7Rfza7mFw+Qc6SZGrWTs8TD4JWffjJ2jo4bCDzHIlBb9FgYHjsOY6dk9M8SRvFwRvB4hw91w3EFZ6AiIgIi1+OY9BluB01VI2KNuy5vtJ3AAbXHoASg2CLlsraTKHOEhjppfaAE6j2ljnAcW3+1z2bRxXUoCIiAiIgKKtNOk+XKBipqMhs0je8e8gOMbLlrQ0EEaziHbTuA3bbiRcfx2LLdNJUVDtWOMXPMng1o4uJsAOqqFmnMUma6yapl2OkdcDg1o2NaOgaAOtroO1wbT/AIjh2yYxVQ+Nga70dHq/UFdNH2mNnioNvSo2f6S4bLeh+uzVRiqgEQY5zg1r3FrnBuzWHhtq61xtI3Ffp2hHF2m38KD1E0Fv9RB0eLdo+rqQRTU8MF+Li6Rw8vsi/mCo3x/NFVmiTXq5nzEbrnwt/C0WDfQBdrh2gDE6w+0EMA+OUH6MDl3uWuzvS4eQ6tlfUkbdRo7uPyNiXO+bfJBDOT8jVWdptSmZ4QfHK64jjHxO5/CLk8lZ/I+RoMiU3dQDWc6xllI8UjuZ5NG2zeHUkk7ugw+PC42xwRsiY3Y1rGhrR5ALIQEREBERAREQYWM4PFj9PJBO3XjkaWuH7EHgQbEHgQFVTSBo+myHUFrwXwuJ7qW2x45H7rxxHqNitwsPFsHhx2F0NTG2WN29rhs8xyI4EbQgqVk3PlVkeXXpn+F324nXMcnmOB+IWP7Kd8saeaDGgBUk0cnEPu6MnpIBsH4g1cPnTs+zUJdJhru/j3908gSt6NdsEg+R81FGI4XLhDyyojfC8e69pafkQguTR5hpsRF4aiGQc2SMd+xXytzHS4aLzVEEY+OVjf3KpciCymaNPlDg7S2lvWScNW7YweryNv5QfMKCM3Z1qc6zd5VPuBfUjbcRxg8Gtv8AMm5PErW4bhE2Mv1KeKSZ/wB1jS4+ZsNg6lS1krs+S1JbJibu6ZsPcsIMjuj3jYweVz1CCIKKtfhsrJInGN7CHNc02LSNxCsPo905QY61sOIFtPPsGudkUp53/wCW7odnI8BrtIugdlYO+woNjeB4oL2a+wtdjifC/odh33BveCq/D5MKkdHOx8T27C17S1w9Cgu01weARtB3dV9VOsBz1XZZAFLUyxtHuX1mfocC36LqoNP2KRCxdC/qYhf+UgILNrQ5qzvSZNj1qqUNNrtjG2R/4Wf1NhzIVccU0zYpigINSYgeETWMP6gNYfNcZUVDqtxfI5z3ONy5xJJPMk70HWaRNJM+fphreygYT3cQOwcNZ5959uO4DYOJPlo6yFJnyrEbbthZZ00n3W8gfvu2gDzO4FbDIOiOqzo5r3A09NvMrhteP8pp+35/Z6ncrFYbQ0Wj2kbG10dNC33pHtbru4uc421nn/YCwACDb0NEzDYmRRNDGRtDGtG5rQLAfJe65yDSNhtQ7VbXU1922RoB8iSAV0McgmALSCDtBBuCOh4oP0iIgIiICIiAiIgIiICIiAvCsoI8RbqTRslafde0Ob8iCvdEHLVWi7C6s3dRQD8LdT6NIX2l0X4ZRm7aKA/ibr/R5K6hEHjSUUdA0NiYyNo3NY0NaPQBeyIgLU4/lSlzQzVq4GTDcCR4m/heLFvoQtsiCIMX7OFLUkmmqJYL8HtbI0eW1pt5krn5OzXUA+GrhI6sePpcqf0QQbQdmnaDPW7OIji2/qc/Z8l3eW9DeHZbIcIe/kG585D7eTbBo89W/VduiDidKOkRuQKUFgD6iW4iYdwta73fC242cSQOZFc4oK/SPVkgS1kx2k8Gi/M2bEy+7cFvNN2KuxPG6gE3bCGRMHIBgcf53OU9aMcrx5WwynYxoD5GNlldxc9zQ43PJt9UdB1KCBqzQhitHHr9w19hctZIxzh6X8R6C6wck6QqvR7Uao1nRB1pad9wN9nWB/w5OvPeDuVs1BvaMyvHC2CuY0Ne5/cy29/wFzHHqA1wvy1eSCZcFxiPH6eKeB2tHK0OaePUEcCDcEcCCs1Q/wBm/FnVNHVQONxDK17egkabgdLxk+pUwICIiAiIgIiICIiAiIgIiICIiAiIgIiICIiAiIgq7pywd2F41M8jwztZKw8/CGOHnrNPzCm/RTnCPNeGw2cO+hY2KZl/EC1uqHW+64C4O7eOBXtpHyBHn6l1CQyaO7oZLfZJtdrubHWF/IHhY1rxDCa/RzVXcJaWQXDZGkgPHwvGx7Ty+YQXBUDdofOEdcYaGJweYnmWYjc1+qWNZf7wDnEjhdvpwlZpaxWvjLH1kgadh1RGx36mNB+qzMg6KKrO0jXyNdDTXu+VwsXi+0Rg/bJ+99kcTwISZ2csFdR0NRUOBAnkDW9Wxgi46az3j8pUuLFwzDY8HhjhhaGRxtDGtHAAW9T14rKQEREBERAREQEREBERAREQEREBERAREQEREBERAXnPTtqmlr2te07w4Ag+YO9eiINVBlSjpXa0dLTsdv1mwxg/MNXJaUdKzMhtbFC0S1TxrBpvqRt3Bz7G5ub2aLbiSRsvISq/U0ozfmuSOpN2PrHxuB4sjcWtZ0u1gb6oP3HnzMGNAzwuqnRi+2Kn9mLcPDGQbdbrrtHWnaSqnZTYpq+MhrZwA2zibAStGyxOzWAFuItcibIYW07WtYA1rQA0AAAACwAA3ADgq+donAYsOrKeeIBr6hr+8A4uYW2eepD7E8dXzQWGRaLItc7EsLopJCS98ERcTvJ1ACT57/Vb1AREQEREBERAREQEREBERAREQEREBERAREQEREBV30z5NnyxiH9o0ocI5Htk12j/AAZgQbnkHOAcCeJI5XsQvxLEJ2lrgHNIIIIBBB3gg7wghHDe0mGQgVFIXSgbTHIAx552IJZ5eJcTJJW6bcVb4dUbG+EHu6eK5NyeJ2k7drjsHAD5pBw6KixZ7Io442a9tVrGtb8gLKxuTsOiw6ihEMbIg5gcQxrWgm20mwFz1QbPDqBuFwxQxizImNjaOTWtDR9AshEQEREH/9k=">
            <a:extLst>
              <a:ext uri="{FF2B5EF4-FFF2-40B4-BE49-F238E27FC236}">
                <a16:creationId xmlns:a16="http://schemas.microsoft.com/office/drawing/2014/main" id="{B77DF1FD-D55D-46FE-AFF3-342CF8D1AE83}"/>
              </a:ext>
            </a:extLst>
          </p:cNvPr>
          <p:cNvSpPr>
            <a:spLocks noChangeAspect="1" noChangeArrowheads="1"/>
          </p:cNvSpPr>
          <p:nvPr/>
        </p:nvSpPr>
        <p:spPr bwMode="auto">
          <a:xfrm>
            <a:off x="63500" y="-1079500"/>
            <a:ext cx="204787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56323" name="Rectangle 4">
            <a:extLst>
              <a:ext uri="{FF2B5EF4-FFF2-40B4-BE49-F238E27FC236}">
                <a16:creationId xmlns:a16="http://schemas.microsoft.com/office/drawing/2014/main" id="{C5CA572B-B873-4ED2-8EB5-DEC26A09309F}"/>
              </a:ext>
            </a:extLst>
          </p:cNvPr>
          <p:cNvSpPr>
            <a:spLocks noChangeArrowheads="1"/>
          </p:cNvSpPr>
          <p:nvPr/>
        </p:nvSpPr>
        <p:spPr bwMode="auto">
          <a:xfrm>
            <a:off x="8027988" y="7743825"/>
            <a:ext cx="2520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pPr>
            <a:r>
              <a:rPr lang="en-GB" altLang="en-US" sz="2400" i="1">
                <a:solidFill>
                  <a:schemeClr val="bg1"/>
                </a:solidFill>
              </a:rPr>
              <a:t>Adam Urbanski</a:t>
            </a:r>
          </a:p>
        </p:txBody>
      </p:sp>
      <p:sp>
        <p:nvSpPr>
          <p:cNvPr id="56324" name="TextBox 1">
            <a:extLst>
              <a:ext uri="{FF2B5EF4-FFF2-40B4-BE49-F238E27FC236}">
                <a16:creationId xmlns:a16="http://schemas.microsoft.com/office/drawing/2014/main" id="{B7DF01E8-9560-48E9-A67E-7FA0F8E7A08A}"/>
              </a:ext>
            </a:extLst>
          </p:cNvPr>
          <p:cNvSpPr txBox="1">
            <a:spLocks noChangeArrowheads="1"/>
          </p:cNvSpPr>
          <p:nvPr/>
        </p:nvSpPr>
        <p:spPr bwMode="auto">
          <a:xfrm>
            <a:off x="258763" y="404813"/>
            <a:ext cx="8666162" cy="517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6600"/>
              <a:t>But come on, Robin, for goodness sake, EVERYONE knows that geniuses are born, not made, yea?</a:t>
            </a:r>
            <a:endParaRPr lang="en-GB" altLang="en-US" sz="2800"/>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3">
            <a:extLst>
              <a:ext uri="{FF2B5EF4-FFF2-40B4-BE49-F238E27FC236}">
                <a16:creationId xmlns:a16="http://schemas.microsoft.com/office/drawing/2014/main" id="{46128644-18A8-4D05-BBDF-36CCFCD1F00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22">
            <a:extLst>
              <a:ext uri="{FF2B5EF4-FFF2-40B4-BE49-F238E27FC236}">
                <a16:creationId xmlns:a16="http://schemas.microsoft.com/office/drawing/2014/main" id="{83097BFA-51FC-4EE7-8A23-341B4B33B5E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1">
            <a:extLst>
              <a:ext uri="{FF2B5EF4-FFF2-40B4-BE49-F238E27FC236}">
                <a16:creationId xmlns:a16="http://schemas.microsoft.com/office/drawing/2014/main" id="{F6B106CD-CEDE-44E4-A874-1CDFEB987A6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9">
            <a:extLst>
              <a:ext uri="{FF2B5EF4-FFF2-40B4-BE49-F238E27FC236}">
                <a16:creationId xmlns:a16="http://schemas.microsoft.com/office/drawing/2014/main" id="{8B0E01A0-6F87-4057-85E2-69E21B234E1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9">
            <a:extLst>
              <a:ext uri="{FF2B5EF4-FFF2-40B4-BE49-F238E27FC236}">
                <a16:creationId xmlns:a16="http://schemas.microsoft.com/office/drawing/2014/main" id="{8F00BC84-615D-4638-8D8D-8CD5EA728A0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9">
            <a:extLst>
              <a:ext uri="{FF2B5EF4-FFF2-40B4-BE49-F238E27FC236}">
                <a16:creationId xmlns:a16="http://schemas.microsoft.com/office/drawing/2014/main" id="{490989E4-7CFB-4AB5-9C24-A5270ED450E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TextBox 10">
            <a:extLst>
              <a:ext uri="{FF2B5EF4-FFF2-40B4-BE49-F238E27FC236}">
                <a16:creationId xmlns:a16="http://schemas.microsoft.com/office/drawing/2014/main" id="{5DCA0840-CE87-4DCE-BCEC-2BA74740E217}"/>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1</a:t>
            </a:r>
          </a:p>
        </p:txBody>
      </p:sp>
      <p:sp>
        <p:nvSpPr>
          <p:cNvPr id="59401" name="TextBox 23">
            <a:extLst>
              <a:ext uri="{FF2B5EF4-FFF2-40B4-BE49-F238E27FC236}">
                <a16:creationId xmlns:a16="http://schemas.microsoft.com/office/drawing/2014/main" id="{5D57AD57-4501-4152-BD54-9EDFD70DF123}"/>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2</a:t>
            </a:r>
          </a:p>
        </p:txBody>
      </p:sp>
      <p:sp>
        <p:nvSpPr>
          <p:cNvPr id="59402" name="TextBox 23">
            <a:extLst>
              <a:ext uri="{FF2B5EF4-FFF2-40B4-BE49-F238E27FC236}">
                <a16:creationId xmlns:a16="http://schemas.microsoft.com/office/drawing/2014/main" id="{AA7F3CAD-9AD2-472B-8BEC-8912420865BB}"/>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3</a:t>
            </a:r>
          </a:p>
        </p:txBody>
      </p:sp>
      <p:sp>
        <p:nvSpPr>
          <p:cNvPr id="59403" name="TextBox 1">
            <a:extLst>
              <a:ext uri="{FF2B5EF4-FFF2-40B4-BE49-F238E27FC236}">
                <a16:creationId xmlns:a16="http://schemas.microsoft.com/office/drawing/2014/main" id="{EEBC454F-00BF-400B-A42D-0B0B59C83788}"/>
              </a:ext>
            </a:extLst>
          </p:cNvPr>
          <p:cNvSpPr txBox="1">
            <a:spLocks noChangeArrowheads="1"/>
          </p:cNvSpPr>
          <p:nvPr/>
        </p:nvSpPr>
        <p:spPr bwMode="auto">
          <a:xfrm>
            <a:off x="1114425" y="765175"/>
            <a:ext cx="72072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59404" name="TextBox 17">
            <a:extLst>
              <a:ext uri="{FF2B5EF4-FFF2-40B4-BE49-F238E27FC236}">
                <a16:creationId xmlns:a16="http://schemas.microsoft.com/office/drawing/2014/main" id="{63044DE6-7832-48CB-A376-292977839BC3}"/>
              </a:ext>
            </a:extLst>
          </p:cNvPr>
          <p:cNvSpPr txBox="1">
            <a:spLocks noChangeArrowheads="1"/>
          </p:cNvSpPr>
          <p:nvPr/>
        </p:nvSpPr>
        <p:spPr bwMode="auto">
          <a:xfrm>
            <a:off x="4138613" y="765175"/>
            <a:ext cx="719137"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59405" name="TextBox 18">
            <a:extLst>
              <a:ext uri="{FF2B5EF4-FFF2-40B4-BE49-F238E27FC236}">
                <a16:creationId xmlns:a16="http://schemas.microsoft.com/office/drawing/2014/main" id="{9AA4C874-3527-4450-B82C-DD5AFC40E4B0}"/>
              </a:ext>
            </a:extLst>
          </p:cNvPr>
          <p:cNvSpPr txBox="1">
            <a:spLocks noChangeArrowheads="1"/>
          </p:cNvSpPr>
          <p:nvPr/>
        </p:nvSpPr>
        <p:spPr bwMode="auto">
          <a:xfrm>
            <a:off x="7164388" y="776288"/>
            <a:ext cx="720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6">
            <a:extLst>
              <a:ext uri="{FF2B5EF4-FFF2-40B4-BE49-F238E27FC236}">
                <a16:creationId xmlns:a16="http://schemas.microsoft.com/office/drawing/2014/main" id="{CEBD2325-4FC4-41D4-BDA5-58BAF9EEA2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73088"/>
            <a:ext cx="20796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1">
            <a:extLst>
              <a:ext uri="{FF2B5EF4-FFF2-40B4-BE49-F238E27FC236}">
                <a16:creationId xmlns:a16="http://schemas.microsoft.com/office/drawing/2014/main" id="{A89D1D5F-3B32-4AAD-A945-D20F269915E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9">
            <a:extLst>
              <a:ext uri="{FF2B5EF4-FFF2-40B4-BE49-F238E27FC236}">
                <a16:creationId xmlns:a16="http://schemas.microsoft.com/office/drawing/2014/main" id="{D971B002-1207-4008-9E04-A42C6871FAF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3">
            <a:extLst>
              <a:ext uri="{FF2B5EF4-FFF2-40B4-BE49-F238E27FC236}">
                <a16:creationId xmlns:a16="http://schemas.microsoft.com/office/drawing/2014/main" id="{018F2DE4-C334-42C9-A05D-1FFD534D852C}"/>
              </a:ext>
            </a:extLst>
          </p:cNvPr>
          <p:cNvSpPr txBox="1">
            <a:spLocks noChangeArrowheads="1"/>
          </p:cNvSpPr>
          <p:nvPr/>
        </p:nvSpPr>
        <p:spPr bwMode="auto">
          <a:xfrm>
            <a:off x="1476375" y="4252913"/>
            <a:ext cx="69119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r>
              <a:rPr lang="en-GB" altLang="en-US" sz="2400"/>
              <a:t>It is a mistake to think that the practice of my art has become easy to me. I assure you, dear friend, no one has given so much care to the study of composition as I </a:t>
            </a:r>
          </a:p>
        </p:txBody>
      </p:sp>
      <p:sp>
        <p:nvSpPr>
          <p:cNvPr id="60422" name="TextBox 10">
            <a:extLst>
              <a:ext uri="{FF2B5EF4-FFF2-40B4-BE49-F238E27FC236}">
                <a16:creationId xmlns:a16="http://schemas.microsoft.com/office/drawing/2014/main" id="{D503A472-2D21-4930-84D1-7E2C17D976CA}"/>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Mozart</a:t>
            </a:r>
          </a:p>
        </p:txBody>
      </p:sp>
      <p:pic>
        <p:nvPicPr>
          <p:cNvPr id="60423" name="Picture 18">
            <a:extLst>
              <a:ext uri="{FF2B5EF4-FFF2-40B4-BE49-F238E27FC236}">
                <a16:creationId xmlns:a16="http://schemas.microsoft.com/office/drawing/2014/main" id="{9B0CC055-4EB8-4483-9424-AB57C2F3385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19">
            <a:extLst>
              <a:ext uri="{FF2B5EF4-FFF2-40B4-BE49-F238E27FC236}">
                <a16:creationId xmlns:a16="http://schemas.microsoft.com/office/drawing/2014/main" id="{175D8BE0-0E87-45E8-AE4F-783CEFC4603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9">
            <a:extLst>
              <a:ext uri="{FF2B5EF4-FFF2-40B4-BE49-F238E27FC236}">
                <a16:creationId xmlns:a16="http://schemas.microsoft.com/office/drawing/2014/main" id="{D8048BEC-C5E4-4CA1-969C-B5E565C1989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Picture 9">
            <a:extLst>
              <a:ext uri="{FF2B5EF4-FFF2-40B4-BE49-F238E27FC236}">
                <a16:creationId xmlns:a16="http://schemas.microsoft.com/office/drawing/2014/main" id="{08BA6A31-AEBD-4D7E-842A-EF292BCFFC0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TextBox 23">
            <a:extLst>
              <a:ext uri="{FF2B5EF4-FFF2-40B4-BE49-F238E27FC236}">
                <a16:creationId xmlns:a16="http://schemas.microsoft.com/office/drawing/2014/main" id="{754194F9-3960-4FD4-A36A-F93CD25FD30A}"/>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2</a:t>
            </a:r>
          </a:p>
        </p:txBody>
      </p:sp>
      <p:sp>
        <p:nvSpPr>
          <p:cNvPr id="60428" name="TextBox 23">
            <a:extLst>
              <a:ext uri="{FF2B5EF4-FFF2-40B4-BE49-F238E27FC236}">
                <a16:creationId xmlns:a16="http://schemas.microsoft.com/office/drawing/2014/main" id="{911406F3-6C51-493D-B066-57A3993FA873}"/>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3</a:t>
            </a:r>
          </a:p>
        </p:txBody>
      </p:sp>
      <p:sp>
        <p:nvSpPr>
          <p:cNvPr id="60429" name="TextBox 17">
            <a:extLst>
              <a:ext uri="{FF2B5EF4-FFF2-40B4-BE49-F238E27FC236}">
                <a16:creationId xmlns:a16="http://schemas.microsoft.com/office/drawing/2014/main" id="{6D1E0EA3-7CBB-456F-98E0-3FA7A9F15E17}"/>
              </a:ext>
            </a:extLst>
          </p:cNvPr>
          <p:cNvSpPr txBox="1">
            <a:spLocks noChangeArrowheads="1"/>
          </p:cNvSpPr>
          <p:nvPr/>
        </p:nvSpPr>
        <p:spPr bwMode="auto">
          <a:xfrm>
            <a:off x="4138613" y="765175"/>
            <a:ext cx="719137"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60430" name="TextBox 18">
            <a:extLst>
              <a:ext uri="{FF2B5EF4-FFF2-40B4-BE49-F238E27FC236}">
                <a16:creationId xmlns:a16="http://schemas.microsoft.com/office/drawing/2014/main" id="{0CF24E5D-86B4-415F-93A3-B28427241C2F}"/>
              </a:ext>
            </a:extLst>
          </p:cNvPr>
          <p:cNvSpPr txBox="1">
            <a:spLocks noChangeArrowheads="1"/>
          </p:cNvSpPr>
          <p:nvPr/>
        </p:nvSpPr>
        <p:spPr bwMode="auto">
          <a:xfrm>
            <a:off x="7164388" y="776288"/>
            <a:ext cx="720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pic>
        <p:nvPicPr>
          <p:cNvPr id="18" name="Picture 17">
            <a:extLst>
              <a:ext uri="{FF2B5EF4-FFF2-40B4-BE49-F238E27FC236}">
                <a16:creationId xmlns:a16="http://schemas.microsoft.com/office/drawing/2014/main" id="{58F2B2CB-56D8-4FF8-A6D6-6B6AEC05E42F}"/>
              </a:ext>
            </a:extLst>
          </p:cNvPr>
          <p:cNvPicPr>
            <a:picLocks noChangeAspect="1"/>
          </p:cNvPicPr>
          <p:nvPr/>
        </p:nvPicPr>
        <p:blipFill>
          <a:blip r:embed="rId5">
            <a:extLst>
              <a:ext uri="{28A0092B-C50C-407E-A947-70E740481C1C}">
                <a14:useLocalDpi xmlns:a14="http://schemas.microsoft.com/office/drawing/2010/main" val="0"/>
              </a:ext>
            </a:extLst>
          </a:blip>
          <a:srcRect l="39120" t="31587" r="37560" b="57211"/>
          <a:stretch>
            <a:fillRect/>
          </a:stretch>
        </p:blipFill>
        <p:spPr bwMode="auto">
          <a:xfrm>
            <a:off x="419100" y="4292600"/>
            <a:ext cx="10572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020320A-A9EF-4938-A7B6-29BD01F3B307}"/>
              </a:ext>
            </a:extLst>
          </p:cNvPr>
          <p:cNvSpPr/>
          <p:nvPr/>
        </p:nvSpPr>
        <p:spPr>
          <a:xfrm>
            <a:off x="666750" y="612775"/>
            <a:ext cx="1798638" cy="230346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4BA8E-3C5F-0284-FB10-81321F045DA0}"/>
            </a:ext>
          </a:extLst>
        </p:cNvPr>
        <p:cNvGrpSpPr/>
        <p:nvPr/>
      </p:nvGrpSpPr>
      <p:grpSpPr>
        <a:xfrm>
          <a:off x="0" y="0"/>
          <a:ext cx="0" cy="0"/>
          <a:chOff x="0" y="0"/>
          <a:chExt cx="0" cy="0"/>
        </a:xfrm>
      </p:grpSpPr>
      <p:pic>
        <p:nvPicPr>
          <p:cNvPr id="60418" name="Picture 6">
            <a:extLst>
              <a:ext uri="{FF2B5EF4-FFF2-40B4-BE49-F238E27FC236}">
                <a16:creationId xmlns:a16="http://schemas.microsoft.com/office/drawing/2014/main" id="{691B349D-B2A3-481E-67F9-A485892C81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73088"/>
            <a:ext cx="20796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1">
            <a:extLst>
              <a:ext uri="{FF2B5EF4-FFF2-40B4-BE49-F238E27FC236}">
                <a16:creationId xmlns:a16="http://schemas.microsoft.com/office/drawing/2014/main" id="{364E588A-BF37-0492-9657-C7E223DDCE9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9">
            <a:extLst>
              <a:ext uri="{FF2B5EF4-FFF2-40B4-BE49-F238E27FC236}">
                <a16:creationId xmlns:a16="http://schemas.microsoft.com/office/drawing/2014/main" id="{853B87F3-3286-80A6-4E39-A82103E8D78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Box 10">
            <a:extLst>
              <a:ext uri="{FF2B5EF4-FFF2-40B4-BE49-F238E27FC236}">
                <a16:creationId xmlns:a16="http://schemas.microsoft.com/office/drawing/2014/main" id="{20099D16-58D3-AC4A-A9FB-36C9B0FC3E71}"/>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Mozart</a:t>
            </a:r>
          </a:p>
        </p:txBody>
      </p:sp>
      <p:pic>
        <p:nvPicPr>
          <p:cNvPr id="60423" name="Picture 18">
            <a:extLst>
              <a:ext uri="{FF2B5EF4-FFF2-40B4-BE49-F238E27FC236}">
                <a16:creationId xmlns:a16="http://schemas.microsoft.com/office/drawing/2014/main" id="{123188F5-1CC5-0696-7573-C8885DBFD36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19">
            <a:extLst>
              <a:ext uri="{FF2B5EF4-FFF2-40B4-BE49-F238E27FC236}">
                <a16:creationId xmlns:a16="http://schemas.microsoft.com/office/drawing/2014/main" id="{88F3A4C9-F978-2435-1236-C3BAA8A7DF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9">
            <a:extLst>
              <a:ext uri="{FF2B5EF4-FFF2-40B4-BE49-F238E27FC236}">
                <a16:creationId xmlns:a16="http://schemas.microsoft.com/office/drawing/2014/main" id="{1B0154EA-E1B2-26ED-11F3-CF304D72A3E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Picture 9">
            <a:extLst>
              <a:ext uri="{FF2B5EF4-FFF2-40B4-BE49-F238E27FC236}">
                <a16:creationId xmlns:a16="http://schemas.microsoft.com/office/drawing/2014/main" id="{3CBE423B-6FE9-E1C4-748F-38A5803DEA4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TextBox 23">
            <a:extLst>
              <a:ext uri="{FF2B5EF4-FFF2-40B4-BE49-F238E27FC236}">
                <a16:creationId xmlns:a16="http://schemas.microsoft.com/office/drawing/2014/main" id="{5DD85743-197C-FE44-6344-D7BA7DB9080E}"/>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2</a:t>
            </a:r>
          </a:p>
        </p:txBody>
      </p:sp>
      <p:sp>
        <p:nvSpPr>
          <p:cNvPr id="60428" name="TextBox 23">
            <a:extLst>
              <a:ext uri="{FF2B5EF4-FFF2-40B4-BE49-F238E27FC236}">
                <a16:creationId xmlns:a16="http://schemas.microsoft.com/office/drawing/2014/main" id="{90D203DC-94FB-6CE3-0722-56A23FBC0553}"/>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3</a:t>
            </a:r>
          </a:p>
        </p:txBody>
      </p:sp>
      <p:sp>
        <p:nvSpPr>
          <p:cNvPr id="60429" name="TextBox 17">
            <a:extLst>
              <a:ext uri="{FF2B5EF4-FFF2-40B4-BE49-F238E27FC236}">
                <a16:creationId xmlns:a16="http://schemas.microsoft.com/office/drawing/2014/main" id="{D643247E-4AFA-C193-F9F0-AFDEFF0F22E8}"/>
              </a:ext>
            </a:extLst>
          </p:cNvPr>
          <p:cNvSpPr txBox="1">
            <a:spLocks noChangeArrowheads="1"/>
          </p:cNvSpPr>
          <p:nvPr/>
        </p:nvSpPr>
        <p:spPr bwMode="auto">
          <a:xfrm>
            <a:off x="4138613" y="765175"/>
            <a:ext cx="719137"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60430" name="TextBox 18">
            <a:extLst>
              <a:ext uri="{FF2B5EF4-FFF2-40B4-BE49-F238E27FC236}">
                <a16:creationId xmlns:a16="http://schemas.microsoft.com/office/drawing/2014/main" id="{6B01ABCD-EEF0-451D-3233-E81103EED8B9}"/>
              </a:ext>
            </a:extLst>
          </p:cNvPr>
          <p:cNvSpPr txBox="1">
            <a:spLocks noChangeArrowheads="1"/>
          </p:cNvSpPr>
          <p:nvPr/>
        </p:nvSpPr>
        <p:spPr bwMode="auto">
          <a:xfrm>
            <a:off x="7164388" y="776288"/>
            <a:ext cx="720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2" name="Rectangle 1">
            <a:extLst>
              <a:ext uri="{FF2B5EF4-FFF2-40B4-BE49-F238E27FC236}">
                <a16:creationId xmlns:a16="http://schemas.microsoft.com/office/drawing/2014/main" id="{48820C0B-AA4D-392C-843C-26C703F41B08}"/>
              </a:ext>
            </a:extLst>
          </p:cNvPr>
          <p:cNvSpPr/>
          <p:nvPr/>
        </p:nvSpPr>
        <p:spPr>
          <a:xfrm>
            <a:off x="666750" y="612775"/>
            <a:ext cx="1798638" cy="2303463"/>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2893444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E4CAF32C-92D6-4846-8A94-F4A77EEC69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6313" y="606425"/>
            <a:ext cx="21812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22">
            <a:extLst>
              <a:ext uri="{FF2B5EF4-FFF2-40B4-BE49-F238E27FC236}">
                <a16:creationId xmlns:a16="http://schemas.microsoft.com/office/drawing/2014/main" id="{CF4C6D40-6BCA-4C40-BECA-D3EF2D54E64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6">
            <a:extLst>
              <a:ext uri="{FF2B5EF4-FFF2-40B4-BE49-F238E27FC236}">
                <a16:creationId xmlns:a16="http://schemas.microsoft.com/office/drawing/2014/main" id="{424B9684-67D8-40D9-B279-A2CD1BBD4F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3088"/>
            <a:ext cx="20796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1">
            <a:extLst>
              <a:ext uri="{FF2B5EF4-FFF2-40B4-BE49-F238E27FC236}">
                <a16:creationId xmlns:a16="http://schemas.microsoft.com/office/drawing/2014/main" id="{27D974E3-3A8C-47EA-A4FD-41E3B80E43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9">
            <a:extLst>
              <a:ext uri="{FF2B5EF4-FFF2-40B4-BE49-F238E27FC236}">
                <a16:creationId xmlns:a16="http://schemas.microsoft.com/office/drawing/2014/main" id="{9F0997F4-AFD8-446C-AEF3-8038CDA8117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3">
            <a:extLst>
              <a:ext uri="{FF2B5EF4-FFF2-40B4-BE49-F238E27FC236}">
                <a16:creationId xmlns:a16="http://schemas.microsoft.com/office/drawing/2014/main" id="{621F7C64-148F-442C-8B86-F2A3D1F64935}"/>
              </a:ext>
            </a:extLst>
          </p:cNvPr>
          <p:cNvSpPr txBox="1">
            <a:spLocks noChangeArrowheads="1"/>
          </p:cNvSpPr>
          <p:nvPr/>
        </p:nvSpPr>
        <p:spPr bwMode="auto">
          <a:xfrm>
            <a:off x="1476375" y="4252913"/>
            <a:ext cx="6911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r>
              <a:rPr lang="en-GB" altLang="en-US" sz="2400"/>
              <a:t>If people knew how hard I had to work to gain my mastery, it would not seem so wonderful at all</a:t>
            </a:r>
          </a:p>
        </p:txBody>
      </p:sp>
      <p:pic>
        <p:nvPicPr>
          <p:cNvPr id="61448" name="Picture 9">
            <a:extLst>
              <a:ext uri="{FF2B5EF4-FFF2-40B4-BE49-F238E27FC236}">
                <a16:creationId xmlns:a16="http://schemas.microsoft.com/office/drawing/2014/main" id="{8D2F67E5-E4BC-42A2-BA92-34745ADA533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9" name="TextBox 10">
            <a:extLst>
              <a:ext uri="{FF2B5EF4-FFF2-40B4-BE49-F238E27FC236}">
                <a16:creationId xmlns:a16="http://schemas.microsoft.com/office/drawing/2014/main" id="{89FE2E32-22C3-464B-9B70-93151DCCF467}"/>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Mozart</a:t>
            </a:r>
          </a:p>
        </p:txBody>
      </p:sp>
      <p:sp>
        <p:nvSpPr>
          <p:cNvPr id="61450" name="TextBox 23">
            <a:extLst>
              <a:ext uri="{FF2B5EF4-FFF2-40B4-BE49-F238E27FC236}">
                <a16:creationId xmlns:a16="http://schemas.microsoft.com/office/drawing/2014/main" id="{29F4219B-6F53-49D7-9985-64FD0D835DE9}"/>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Michelangelo</a:t>
            </a:r>
          </a:p>
        </p:txBody>
      </p:sp>
      <p:pic>
        <p:nvPicPr>
          <p:cNvPr id="61451" name="Picture 18">
            <a:extLst>
              <a:ext uri="{FF2B5EF4-FFF2-40B4-BE49-F238E27FC236}">
                <a16:creationId xmlns:a16="http://schemas.microsoft.com/office/drawing/2014/main" id="{5DB01231-3417-4146-BE2E-D1263E39FF1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9">
            <a:extLst>
              <a:ext uri="{FF2B5EF4-FFF2-40B4-BE49-F238E27FC236}">
                <a16:creationId xmlns:a16="http://schemas.microsoft.com/office/drawing/2014/main" id="{08708500-589B-4669-94C4-5D16D270DF0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3" name="TextBox 23">
            <a:extLst>
              <a:ext uri="{FF2B5EF4-FFF2-40B4-BE49-F238E27FC236}">
                <a16:creationId xmlns:a16="http://schemas.microsoft.com/office/drawing/2014/main" id="{F83B0867-205F-40F6-A84E-629F896ABE50}"/>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3</a:t>
            </a:r>
          </a:p>
        </p:txBody>
      </p:sp>
      <p:sp>
        <p:nvSpPr>
          <p:cNvPr id="61454" name="TextBox 18">
            <a:extLst>
              <a:ext uri="{FF2B5EF4-FFF2-40B4-BE49-F238E27FC236}">
                <a16:creationId xmlns:a16="http://schemas.microsoft.com/office/drawing/2014/main" id="{969645A4-FB5B-48D3-A65C-60F6C72B3B62}"/>
              </a:ext>
            </a:extLst>
          </p:cNvPr>
          <p:cNvSpPr txBox="1">
            <a:spLocks noChangeArrowheads="1"/>
          </p:cNvSpPr>
          <p:nvPr/>
        </p:nvSpPr>
        <p:spPr bwMode="auto">
          <a:xfrm>
            <a:off x="7164388" y="776288"/>
            <a:ext cx="720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pic>
        <p:nvPicPr>
          <p:cNvPr id="18" name="Picture 17">
            <a:extLst>
              <a:ext uri="{FF2B5EF4-FFF2-40B4-BE49-F238E27FC236}">
                <a16:creationId xmlns:a16="http://schemas.microsoft.com/office/drawing/2014/main" id="{000AF875-C328-4B57-B43E-9DDCFC7F1450}"/>
              </a:ext>
            </a:extLst>
          </p:cNvPr>
          <p:cNvPicPr>
            <a:picLocks noChangeAspect="1"/>
          </p:cNvPicPr>
          <p:nvPr/>
        </p:nvPicPr>
        <p:blipFill>
          <a:blip r:embed="rId6">
            <a:extLst>
              <a:ext uri="{28A0092B-C50C-407E-A947-70E740481C1C}">
                <a14:useLocalDpi xmlns:a14="http://schemas.microsoft.com/office/drawing/2010/main" val="0"/>
              </a:ext>
            </a:extLst>
          </a:blip>
          <a:srcRect l="39120" t="31587" r="37560" b="57211"/>
          <a:stretch>
            <a:fillRect/>
          </a:stretch>
        </p:blipFill>
        <p:spPr bwMode="auto">
          <a:xfrm>
            <a:off x="419100" y="4292600"/>
            <a:ext cx="10572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710ED85B-9E0F-4A29-AB67-5F2465CCF91E}"/>
              </a:ext>
            </a:extLst>
          </p:cNvPr>
          <p:cNvSpPr/>
          <p:nvPr/>
        </p:nvSpPr>
        <p:spPr>
          <a:xfrm>
            <a:off x="666750" y="612775"/>
            <a:ext cx="1798638"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a:extLst>
              <a:ext uri="{FF2B5EF4-FFF2-40B4-BE49-F238E27FC236}">
                <a16:creationId xmlns:a16="http://schemas.microsoft.com/office/drawing/2014/main" id="{5C5040F9-8732-486F-A87E-5CBF11D30ACF}"/>
              </a:ext>
            </a:extLst>
          </p:cNvPr>
          <p:cNvSpPr/>
          <p:nvPr/>
        </p:nvSpPr>
        <p:spPr>
          <a:xfrm>
            <a:off x="3708400" y="612775"/>
            <a:ext cx="1789113"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a:extLst>
              <a:ext uri="{FF2B5EF4-FFF2-40B4-BE49-F238E27FC236}">
                <a16:creationId xmlns:a16="http://schemas.microsoft.com/office/drawing/2014/main" id="{4E8CDC90-F7C4-4902-8228-992888532BC9}"/>
              </a:ext>
            </a:extLst>
          </p:cNvPr>
          <p:cNvSpPr/>
          <p:nvPr/>
        </p:nvSpPr>
        <p:spPr>
          <a:xfrm>
            <a:off x="6732588" y="612775"/>
            <a:ext cx="1789112"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4FC5B-27EF-531D-8923-DD6B42A34A9F}"/>
            </a:ext>
          </a:extLst>
        </p:cNvPr>
        <p:cNvGrpSpPr/>
        <p:nvPr/>
      </p:nvGrpSpPr>
      <p:grpSpPr>
        <a:xfrm>
          <a:off x="0" y="0"/>
          <a:ext cx="0" cy="0"/>
          <a:chOff x="0" y="0"/>
          <a:chExt cx="0" cy="0"/>
        </a:xfrm>
      </p:grpSpPr>
      <p:pic>
        <p:nvPicPr>
          <p:cNvPr id="61442" name="Picture 2">
            <a:extLst>
              <a:ext uri="{FF2B5EF4-FFF2-40B4-BE49-F238E27FC236}">
                <a16:creationId xmlns:a16="http://schemas.microsoft.com/office/drawing/2014/main" id="{767DA787-BF88-0CF1-2313-632D1D9B63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6313" y="606425"/>
            <a:ext cx="21812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22">
            <a:extLst>
              <a:ext uri="{FF2B5EF4-FFF2-40B4-BE49-F238E27FC236}">
                <a16:creationId xmlns:a16="http://schemas.microsoft.com/office/drawing/2014/main" id="{8ECA7C47-8A02-2E52-169F-8132788F13B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6">
            <a:extLst>
              <a:ext uri="{FF2B5EF4-FFF2-40B4-BE49-F238E27FC236}">
                <a16:creationId xmlns:a16="http://schemas.microsoft.com/office/drawing/2014/main" id="{424EBD23-CBD4-D300-2D6D-5D9B43213AE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3088"/>
            <a:ext cx="20796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1">
            <a:extLst>
              <a:ext uri="{FF2B5EF4-FFF2-40B4-BE49-F238E27FC236}">
                <a16:creationId xmlns:a16="http://schemas.microsoft.com/office/drawing/2014/main" id="{E90119C2-0B1E-EDB2-B5EA-BA072819603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9">
            <a:extLst>
              <a:ext uri="{FF2B5EF4-FFF2-40B4-BE49-F238E27FC236}">
                <a16:creationId xmlns:a16="http://schemas.microsoft.com/office/drawing/2014/main" id="{3F486C4B-BA83-B3B2-B999-F3E9DCEB2E3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9">
            <a:extLst>
              <a:ext uri="{FF2B5EF4-FFF2-40B4-BE49-F238E27FC236}">
                <a16:creationId xmlns:a16="http://schemas.microsoft.com/office/drawing/2014/main" id="{9DA8AB9C-FFA0-912A-8A52-FEAA181BF12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9" name="TextBox 10">
            <a:extLst>
              <a:ext uri="{FF2B5EF4-FFF2-40B4-BE49-F238E27FC236}">
                <a16:creationId xmlns:a16="http://schemas.microsoft.com/office/drawing/2014/main" id="{6382F878-5EDC-BA4C-4267-15A8B1934CBB}"/>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Mozart</a:t>
            </a:r>
          </a:p>
        </p:txBody>
      </p:sp>
      <p:sp>
        <p:nvSpPr>
          <p:cNvPr id="61450" name="TextBox 23">
            <a:extLst>
              <a:ext uri="{FF2B5EF4-FFF2-40B4-BE49-F238E27FC236}">
                <a16:creationId xmlns:a16="http://schemas.microsoft.com/office/drawing/2014/main" id="{318A2C4C-67C8-1B3A-7C4D-3FBB924DD466}"/>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Michelangelo</a:t>
            </a:r>
          </a:p>
        </p:txBody>
      </p:sp>
      <p:pic>
        <p:nvPicPr>
          <p:cNvPr id="61451" name="Picture 18">
            <a:extLst>
              <a:ext uri="{FF2B5EF4-FFF2-40B4-BE49-F238E27FC236}">
                <a16:creationId xmlns:a16="http://schemas.microsoft.com/office/drawing/2014/main" id="{A6A62059-C511-406A-6C34-5685FCEE30E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2" name="Picture 9">
            <a:extLst>
              <a:ext uri="{FF2B5EF4-FFF2-40B4-BE49-F238E27FC236}">
                <a16:creationId xmlns:a16="http://schemas.microsoft.com/office/drawing/2014/main" id="{3B439E9A-4967-425B-2437-E069F9C6DCF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3" name="TextBox 23">
            <a:extLst>
              <a:ext uri="{FF2B5EF4-FFF2-40B4-BE49-F238E27FC236}">
                <a16:creationId xmlns:a16="http://schemas.microsoft.com/office/drawing/2014/main" id="{8A2D65FC-D3F0-580C-32B3-E52FB8A76D17}"/>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Genius 3</a:t>
            </a:r>
          </a:p>
        </p:txBody>
      </p:sp>
      <p:sp>
        <p:nvSpPr>
          <p:cNvPr id="61454" name="TextBox 18">
            <a:extLst>
              <a:ext uri="{FF2B5EF4-FFF2-40B4-BE49-F238E27FC236}">
                <a16:creationId xmlns:a16="http://schemas.microsoft.com/office/drawing/2014/main" id="{82669A59-604A-EA5B-48BD-2C76818856AF}"/>
              </a:ext>
            </a:extLst>
          </p:cNvPr>
          <p:cNvSpPr txBox="1">
            <a:spLocks noChangeArrowheads="1"/>
          </p:cNvSpPr>
          <p:nvPr/>
        </p:nvSpPr>
        <p:spPr bwMode="auto">
          <a:xfrm>
            <a:off x="7164388" y="776288"/>
            <a:ext cx="7207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1500"/>
              <a:t>?</a:t>
            </a:r>
            <a:endParaRPr lang="en-GB" altLang="en-US" sz="1800"/>
          </a:p>
        </p:txBody>
      </p:sp>
      <p:sp>
        <p:nvSpPr>
          <p:cNvPr id="20" name="Rectangle 19">
            <a:extLst>
              <a:ext uri="{FF2B5EF4-FFF2-40B4-BE49-F238E27FC236}">
                <a16:creationId xmlns:a16="http://schemas.microsoft.com/office/drawing/2014/main" id="{40472A62-3B71-00D3-D44F-5F9FDCDC209B}"/>
              </a:ext>
            </a:extLst>
          </p:cNvPr>
          <p:cNvSpPr/>
          <p:nvPr/>
        </p:nvSpPr>
        <p:spPr>
          <a:xfrm>
            <a:off x="666750" y="612775"/>
            <a:ext cx="1798638"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a:extLst>
              <a:ext uri="{FF2B5EF4-FFF2-40B4-BE49-F238E27FC236}">
                <a16:creationId xmlns:a16="http://schemas.microsoft.com/office/drawing/2014/main" id="{23C9DC9B-4473-C891-3C58-196DA658CEBC}"/>
              </a:ext>
            </a:extLst>
          </p:cNvPr>
          <p:cNvSpPr/>
          <p:nvPr/>
        </p:nvSpPr>
        <p:spPr>
          <a:xfrm>
            <a:off x="3708400" y="612775"/>
            <a:ext cx="1789113"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a:extLst>
              <a:ext uri="{FF2B5EF4-FFF2-40B4-BE49-F238E27FC236}">
                <a16:creationId xmlns:a16="http://schemas.microsoft.com/office/drawing/2014/main" id="{DA3C796F-547E-C534-833A-790B13E7F3D4}"/>
              </a:ext>
            </a:extLst>
          </p:cNvPr>
          <p:cNvSpPr/>
          <p:nvPr/>
        </p:nvSpPr>
        <p:spPr>
          <a:xfrm>
            <a:off x="6732588" y="612775"/>
            <a:ext cx="1789112"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2615200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a:extLst>
              <a:ext uri="{FF2B5EF4-FFF2-40B4-BE49-F238E27FC236}">
                <a16:creationId xmlns:a16="http://schemas.microsoft.com/office/drawing/2014/main" id="{A01C3989-1BB2-40F4-B47C-BA9362EB1059}"/>
              </a:ext>
            </a:extLst>
          </p:cNvPr>
          <p:cNvPicPr>
            <a:picLocks noChangeAspect="1"/>
          </p:cNvPicPr>
          <p:nvPr/>
        </p:nvPicPr>
        <p:blipFill>
          <a:blip r:embed="rId2">
            <a:extLst>
              <a:ext uri="{28A0092B-C50C-407E-A947-70E740481C1C}">
                <a14:useLocalDpi xmlns:a14="http://schemas.microsoft.com/office/drawing/2010/main" val="0"/>
              </a:ext>
            </a:extLst>
          </a:blip>
          <a:srcRect b="13167"/>
          <a:stretch>
            <a:fillRect/>
          </a:stretch>
        </p:blipFill>
        <p:spPr bwMode="auto">
          <a:xfrm>
            <a:off x="6659563" y="593725"/>
            <a:ext cx="1882775"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23">
            <a:extLst>
              <a:ext uri="{FF2B5EF4-FFF2-40B4-BE49-F238E27FC236}">
                <a16:creationId xmlns:a16="http://schemas.microsoft.com/office/drawing/2014/main" id="{66F6BADF-1947-49E2-AC7D-1C80AA07ABB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3663"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6">
            <a:extLst>
              <a:ext uri="{FF2B5EF4-FFF2-40B4-BE49-F238E27FC236}">
                <a16:creationId xmlns:a16="http://schemas.microsoft.com/office/drawing/2014/main" id="{FDBF6D79-C86E-4261-8124-629394E32B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3088"/>
            <a:ext cx="2079625"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1">
            <a:extLst>
              <a:ext uri="{FF2B5EF4-FFF2-40B4-BE49-F238E27FC236}">
                <a16:creationId xmlns:a16="http://schemas.microsoft.com/office/drawing/2014/main" id="{8F5C27D1-E63B-4122-B9A1-C250C3F1C44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350"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9">
            <a:extLst>
              <a:ext uri="{FF2B5EF4-FFF2-40B4-BE49-F238E27FC236}">
                <a16:creationId xmlns:a16="http://schemas.microsoft.com/office/drawing/2014/main" id="{AF2564C0-1223-4778-AFAA-AC2740311D1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938"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3">
            <a:extLst>
              <a:ext uri="{FF2B5EF4-FFF2-40B4-BE49-F238E27FC236}">
                <a16:creationId xmlns:a16="http://schemas.microsoft.com/office/drawing/2014/main" id="{67BD2116-633F-416A-AA4C-C2A48D1AB93A}"/>
              </a:ext>
            </a:extLst>
          </p:cNvPr>
          <p:cNvSpPr txBox="1">
            <a:spLocks noChangeArrowheads="1"/>
          </p:cNvSpPr>
          <p:nvPr/>
        </p:nvSpPr>
        <p:spPr bwMode="auto">
          <a:xfrm>
            <a:off x="1476375" y="4252913"/>
            <a:ext cx="69119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r>
              <a:rPr lang="en-GB" altLang="en-US" sz="2400"/>
              <a:t>I have always believed that if you want to achieve anything special in life you have to work, work and then work some more</a:t>
            </a:r>
          </a:p>
        </p:txBody>
      </p:sp>
      <p:pic>
        <p:nvPicPr>
          <p:cNvPr id="63496" name="Picture 9">
            <a:extLst>
              <a:ext uri="{FF2B5EF4-FFF2-40B4-BE49-F238E27FC236}">
                <a16:creationId xmlns:a16="http://schemas.microsoft.com/office/drawing/2014/main" id="{EDC80553-0436-4001-B721-05B708F8918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2713" y="3357563"/>
            <a:ext cx="238283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7" name="TextBox 10">
            <a:extLst>
              <a:ext uri="{FF2B5EF4-FFF2-40B4-BE49-F238E27FC236}">
                <a16:creationId xmlns:a16="http://schemas.microsoft.com/office/drawing/2014/main" id="{330B78B3-3CB9-40FD-A3F5-F79728844AB4}"/>
              </a:ext>
            </a:extLst>
          </p:cNvPr>
          <p:cNvSpPr txBox="1">
            <a:spLocks noChangeArrowheads="1"/>
          </p:cNvSpPr>
          <p:nvPr/>
        </p:nvSpPr>
        <p:spPr bwMode="auto">
          <a:xfrm>
            <a:off x="531813" y="3429000"/>
            <a:ext cx="208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Mozart</a:t>
            </a:r>
          </a:p>
        </p:txBody>
      </p:sp>
      <p:sp>
        <p:nvSpPr>
          <p:cNvPr id="63498" name="TextBox 23">
            <a:extLst>
              <a:ext uri="{FF2B5EF4-FFF2-40B4-BE49-F238E27FC236}">
                <a16:creationId xmlns:a16="http://schemas.microsoft.com/office/drawing/2014/main" id="{A121B9A4-C6A6-4629-9423-7B7DB0E3739A}"/>
              </a:ext>
            </a:extLst>
          </p:cNvPr>
          <p:cNvSpPr txBox="1">
            <a:spLocks noChangeArrowheads="1"/>
          </p:cNvSpPr>
          <p:nvPr/>
        </p:nvSpPr>
        <p:spPr bwMode="auto">
          <a:xfrm>
            <a:off x="6611938"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Beckham</a:t>
            </a:r>
          </a:p>
        </p:txBody>
      </p:sp>
      <p:pic>
        <p:nvPicPr>
          <p:cNvPr id="63499" name="Picture 25">
            <a:extLst>
              <a:ext uri="{FF2B5EF4-FFF2-40B4-BE49-F238E27FC236}">
                <a16:creationId xmlns:a16="http://schemas.microsoft.com/office/drawing/2014/main" id="{1405ED07-17B3-489E-BAEB-C4E6CABCB26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16313" y="606425"/>
            <a:ext cx="21812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0" name="Picture 26">
            <a:extLst>
              <a:ext uri="{FF2B5EF4-FFF2-40B4-BE49-F238E27FC236}">
                <a16:creationId xmlns:a16="http://schemas.microsoft.com/office/drawing/2014/main" id="{943CA5BA-9AF0-497A-9708-B494F044FB5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7888" y="323850"/>
            <a:ext cx="23780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1" name="Picture 9">
            <a:extLst>
              <a:ext uri="{FF2B5EF4-FFF2-40B4-BE49-F238E27FC236}">
                <a16:creationId xmlns:a16="http://schemas.microsoft.com/office/drawing/2014/main" id="{979A93AC-82D7-4703-8C1B-029DD6E79ED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19475" y="3357563"/>
            <a:ext cx="238283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02" name="TextBox 23">
            <a:extLst>
              <a:ext uri="{FF2B5EF4-FFF2-40B4-BE49-F238E27FC236}">
                <a16:creationId xmlns:a16="http://schemas.microsoft.com/office/drawing/2014/main" id="{4DA7274C-3185-4264-8EBC-87B266D68217}"/>
              </a:ext>
            </a:extLst>
          </p:cNvPr>
          <p:cNvSpPr txBox="1">
            <a:spLocks noChangeArrowheads="1"/>
          </p:cNvSpPr>
          <p:nvPr/>
        </p:nvSpPr>
        <p:spPr bwMode="auto">
          <a:xfrm>
            <a:off x="3565525" y="342900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a:t>Michelangelo</a:t>
            </a:r>
          </a:p>
        </p:txBody>
      </p:sp>
      <p:pic>
        <p:nvPicPr>
          <p:cNvPr id="3" name="Picture 2">
            <a:extLst>
              <a:ext uri="{FF2B5EF4-FFF2-40B4-BE49-F238E27FC236}">
                <a16:creationId xmlns:a16="http://schemas.microsoft.com/office/drawing/2014/main" id="{4F112ADB-01A4-41FA-B432-555B81D4DAF3}"/>
              </a:ext>
            </a:extLst>
          </p:cNvPr>
          <p:cNvPicPr>
            <a:picLocks noChangeAspect="1"/>
          </p:cNvPicPr>
          <p:nvPr/>
        </p:nvPicPr>
        <p:blipFill>
          <a:blip r:embed="rId7">
            <a:extLst>
              <a:ext uri="{28A0092B-C50C-407E-A947-70E740481C1C}">
                <a14:useLocalDpi xmlns:a14="http://schemas.microsoft.com/office/drawing/2010/main" val="0"/>
              </a:ext>
            </a:extLst>
          </a:blip>
          <a:srcRect l="39120" t="31587" r="37560" b="57211"/>
          <a:stretch>
            <a:fillRect/>
          </a:stretch>
        </p:blipFill>
        <p:spPr bwMode="auto">
          <a:xfrm>
            <a:off x="419100" y="4292600"/>
            <a:ext cx="10572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E8F887FC-C85F-4148-A51D-FBBC6E18741D}"/>
              </a:ext>
            </a:extLst>
          </p:cNvPr>
          <p:cNvSpPr/>
          <p:nvPr/>
        </p:nvSpPr>
        <p:spPr>
          <a:xfrm>
            <a:off x="666750" y="612775"/>
            <a:ext cx="1798638"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Rectangle 20">
            <a:extLst>
              <a:ext uri="{FF2B5EF4-FFF2-40B4-BE49-F238E27FC236}">
                <a16:creationId xmlns:a16="http://schemas.microsoft.com/office/drawing/2014/main" id="{6EC7D5B7-48E1-494D-8BC2-B9186CD1F2E6}"/>
              </a:ext>
            </a:extLst>
          </p:cNvPr>
          <p:cNvSpPr/>
          <p:nvPr/>
        </p:nvSpPr>
        <p:spPr>
          <a:xfrm>
            <a:off x="3708400" y="612775"/>
            <a:ext cx="1789113"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Rectangle 21">
            <a:extLst>
              <a:ext uri="{FF2B5EF4-FFF2-40B4-BE49-F238E27FC236}">
                <a16:creationId xmlns:a16="http://schemas.microsoft.com/office/drawing/2014/main" id="{75ACF1F0-C0DD-4E63-BAE5-405DB7245CCE}"/>
              </a:ext>
            </a:extLst>
          </p:cNvPr>
          <p:cNvSpPr/>
          <p:nvPr/>
        </p:nvSpPr>
        <p:spPr>
          <a:xfrm>
            <a:off x="6732588" y="612775"/>
            <a:ext cx="1789112" cy="2292350"/>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AutoShape 37" descr="data:image/jpeg;base64,/9j/4AAQSkZJRgABAQAAAQABAAD/2wCEAAkGBhQGDxIUEBQVEhUVFxcWFxgYFxccGBYZHRUYFRoaGRkeGyYqFxojGhsYIDAgJCopLC0wGx4yNTAqOicrLCoBCQoKBQUFDQUFDSkYEhgpKSkpKSkpKSkpKSkpKSkpKSkpKSkpKSkpKSkpKSkpKSkpKSkpKSkpKSkpKSkpKSkpKf/AABEIAOoA1wMBIgACEQEDEQH/xAAcAAEAAgMBAQEAAAAAAAAAAAAABwgEBQYDAQL/xABDEAABAwICBwUFBgMGBwEAAAABAAIDBBEFBgcSITFBUWEIEyJxgSNCYpGhMlJygpKxFKLBFSQzY7PRFkODk6PD8TT/xAAUAQEAAAAAAAAAAAAAAAAAAAAA/8QAFBEBAAAAAAAAAAAAAAAAAAAAAP/aAAwDAQACEQMRAD8AnFERAREQEREBFjYjicWERmSeRkTG73PcGgep49FGeP8AaGosOJbSxyVRHH/DjP5nDW/lQSqir3V9pKrefZU1OwfGZHn5hzf2XnT9pCtafaU9M4fCJWn5l7kFiEURYH2jaWsIFXBJT395pEjB1Oxrh6ArtMT0lUOH0Dqxs7JoxsaGOBc95FwzV3tceRAsASdyDe4vjEOAwumqZGxRt3ucbDyHMngBtKhbNnaLc4lmGxADaO9mFyerYwdnm4nyCjLOmeKjPFQZKh1mi/dxgnUjHIDiTxcdp8rAfMp5Fq86yFtJHrNBs6R3hjZ+J3PoLnog+4tpBxDGye+q53A72teWM/Qyw+i0T53Sm7nEnmSSp9wLs409OAa2okmd92OzGDpchxd5+FdRHoRwlgt/Ck9TNPf/AFEFaMPzLVYSbwVM8X4JHt+gO1d7lvT/AF2EkCqDKuPjrAMkt0e0WP5mnzUjYt2fMOrQe5M1O7hqv12+oeCT6EKLM56FK3KjXSR2qoW7S+MHXaOb49pA6guA4kIJ7ybpEpM7s/u77SAXdE+wkb1tfxN6tuPJdMqR0VdJhsjZIXujew3a5pIc08wQrKaJtKzc6M7ip1WVbBfZsbM0b3NHBw4t9RsuGhJCIiAiIgIiICIiAiIgIiIC4jSPpRhyFHqgCapeLsiB3D78h91vTeeHEjY6Qs6syLQvmdZ0h8ELD77yDa/wgbT0Ft5CqZieJyYzNJNO8ySSOLnOO8n+g4ADYAAAgzszZtqc3Td5VyukO3VbuYwcmN3NH1PEleWCZZqcyP1aSCSYjfqtNm/idub6kKTdFuhP+22MqsRBbC6zo4dodKN4c872sPADad+wWvPdDh8eFxtjhY2JjdjWsaA0eQCCt9D2fcTqxd/cQ9Hykn+Rrh9V6VfZ5xKnF2uppejZHA/zMaPqrKIgptmDJlZlY/3unkiG4OIuwnkHtu0npdaVXfngbUtLXtDmuFi1wBBHIg7woyx/s/UOKzd5C+SlBN3Rs1Sz8gd9jyuRyAQRNot0buz7UEvuymiI7143uO8Rs+I8TwHmAbQYZhcWDQshp2NijYLNa0WA/wByd5J2nisbLmXIcqUzKembqsZfftc4naXOPFx/2AsAAtmgIiICIiCFNMmiNj2SV1AzVc27p4mjY4bzIwcHDe4biLneDrQhhuIyYRNHNC4skjcHNcN4I/fy4q7RF1VDS3lEZQxSRkY1YZR30QG5rXEgtHLVcHADlqoLIZGzWzOdBFUssC4asjR7kg2Ob5cR0IW/VZND2kuPIrqhlV3hhkDXNDAHESA23Eje07T8LVK1Jp7wuoPikli6uidb+TWQSKi02CZxo8x//lqYpTv1Q4a9urDZw+S3KAiIgIiICIiAiLDxivGFU08x3RRvk/Swu/ogrVpuzUcxYo+NpvFS3haOGuD7V3nreHyYF+9CuQxm6tMs7danp9Vzgd0jz9hh5jYXHoAPeUezSmocXON3OJJJ4km5PzVqNDOBjBMFptlnTAzu66/2f/GGD0QdxuREQEREBERAREQEREBERAUWae8nS5ipIZqdhkfTudrNaLuMbwLkDe7VLW7BwJKlNEFLafLtTV37unnfbYdWJ5t52avOswSfDheaCWIfHG9v7gK6y+Ea29BR9jzGQQSCNoI3jyUkZJ05VeXC1lUTWQbB4j7Vg5tkP2vJ1/MKZ80aJcPzSCXQiGQ7pYQGOvzcALP9RfqFX7P2jKpyE+8ntYHGzJmjwk/dePcdbhuPAmxsFn8uZmp81wNmpZBIw7Dwcx3Fr2+64cvUXG1bRU9yTnWfI9U2aA3abCSMnwyt5HkRts7gfUG2OX8eizNTR1FO7WZILjmDuLXDg4G4I6INiiIgIi1GZ800+UKd09U/VaNgA2ue7g1jfecfpvNhtQbdRvpO0kUFNQ1dM2obJPJDJGGR3fYuaW+Jzdjd+4m/RQ/nvS7V5zc5jXGnp9wiYdrh/mO9/wAtjenFcPFC6ocGsBc4mwABJJ5ADeg/KuZlIAYdR6u7+Hgt5d02yrRgGh7Esdc3+7ugYTtfN4A0c9U+I+QCtFhGHDB6aGBpJbDGyME7yGMDAT6BBloiICIiAiIgIiICIiAiIgIiICIiAsbEsNjxiF8M7BJHIC1zTuI/oeII2g2IWSiCoukbJD8i1zoTd0TvHC8+8wncfiadh9DxC7DQBnI4VWOopHeyqLll9zZgPprNFvNrFImnXLYxvCXygXkpSJWnjqGzZB5atnfkCrVh9c7DJo5YzZ8b2vaeTmuDh9Qgu2ix8OrW4lDFKz7MjGvb5OaHD6FEH4xbFY8DgknndqRxtLnHoOXMncBxJAVS8+Z3lz1Vumlu1gu2KO+yNl93Vx2Eu4noABJnaKzabw0EZ2WE01uO8RtPlYuI6sPBRbkjKj86V0VMy4DjrSOt9iMbXO8+A6kDig22jrRhPn6QuHsqdhs+Ujed+owe8+3oOPAGyGVsi0eTmBtLEGutZ0jtsr/xP3+gsOi2eEYTFgcEcEDQyONoa1o5deZJuSeJJKzEBERAREQEREBERAREQEREBERAREQEREBERBrsyUoraKqjO58MrT6xuCpcrj52xAYXhlZIdmrBLbzLCGj1cQFThBbvRjUGpwagJ4QMb+kag+gRe2j6jNBhNCwixFPESORLA4/Ur6gq9pCxY43itbKTcGZ7W/gYe7Z/K0KXuzjgIgpaircPFI/umnkxgDjY8i538gUBTPMjnE7yST81aXQjGGYDSW4mYnz7+QfsAg7tERAREQEREBERAREQEREBERAREQEREBERAREQQ92h82ijpo6Fh8cxEknSNp8IP4ni/wCQ81CeU8Cdmaup6Zt/ayBpI4N3vd6MDj6KRe0FleamrhWWLoJWsZrcI3tFtU8gQLjmdZcHkbNjsl10VSxoeG3a9pA8THbHAH3XW3HmOVwQuFGwRAACwAsByCLww3EWYvDHNC4PjkaHtI4gi48j04IgptmPDzhVbUwn/lzSM/S8hWF7PuKitwgxX2wTPbbjqutKD6lzh6FRvp9y2cIxTv2j2dU0Ovw7xoDHj5ajvzFYuhLOYytiPdyu1YakCNxO5rwfZuPS5LTyD78EFn0REBERAREQEREBERAREQEREBERAREQEREBERBh4vhMeOwSQTtD45GlrgeXMciDYg8CAVUHN+W35SrpqaTaY3eF332HxMd6tI8jccFcpQV2k8FDX0dU0bXB8Lz5eNn7yIM/s6ZpNTDPRSG5i9rF+Bxs8eQeQf8AqFFGOinH/wDhzFoZXGzNWRr+oMbiB+oNPoiCxmkbJjc8UEkOwSN9pC4+7IAbA/C4EtPnfgqlVlG/D5HxytLHscWuad7XA2IKu6o00r6JG5yBqKXVZVtG0HY2cAbA48HgbA70OyxaGi0R6ZGVDGUeIv1ZG2bFM47HjcGSHg8bg47Hcdv2poVJK/D5MLlfFMx0cjDZzXCxB6hdflDS/X5Ra1jXieEbBHLcho5Mde7fK5HRBaxFFGW+0LS4rIyOqifSlxA19YPjBOzxGwLRfjY2481K6AiIgIiICIiAiIgIiICIiAiIgIiICIiAop7R1v7Kg5/xTLf9ma6lZQb2k8ZB/g6YHb45nDkP8Nn/ALPkghOlJDxq79v7L6ul0X4B/wASYrDCRdpEjndAInWP6tUeq+oLboiIOezZkOkzozVqoruAs2RvhkZ5O5dDcdFBekDQlJk+CWpinZLBHq3DgWyjWeGDYLh21w23HkrKrjtL9KavAq4DbZjX+jJWPP0aUFTgLq7dFD/DRRtJvqta2/OwAVJAdUq7OG1gxCCKVu1sjGPHk5ocP3QZKIiAiIgIiICIiAiIgIiICIiAiIgIixMVxeHBInS1EjYo273ONh5dSeAG0oP3iGIR4VE+WZwZHG0uc47gALn/AOKoOd80OzjXzVLrgPNmNPuRjYxvnbaepK6rSrpZdnZ3cU+tHSNN7HY6Zw3OeODRwb6nbYN5TJuUpc6VjKeEWvte+1xGwHxOP7AcSQOKCW+zllcxMqK54tr+xi/CCHSHyLgwX+FyKX8GwmPAaeKCBurHE0NaOg4nmSbkniSUQZqIiAsTF8Obi9PNC/7Msb4z5OaWn91logpHXUbsNlkikGq+N7mOHJzSWkfMFWX0GZoGPYUyJxvJS+ycOOptMR8tXw/kKj3T/ko4bVCuib7OezZLe7KBvPR7Rfza7mFw+Qc6SZGrWTs8TD4JWffjJ2jo4bCDzHIlBb9FgYHjsOY6dk9M8SRvFwRvB4hw91w3EFZ6AiIgIi1+OY9BluB01VI2KNuy5vtJ3AAbXHoASg2CLlsraTKHOEhjppfaAE6j2ljnAcW3+1z2bRxXUoCIiAiIgKKtNOk+XKBipqMhs0je8e8gOMbLlrQ0EEaziHbTuA3bbiRcfx2LLdNJUVDtWOMXPMng1o4uJsAOqqFmnMUma6yapl2OkdcDg1o2NaOgaAOtroO1wbT/AIjh2yYxVQ+Nga70dHq/UFdNH2mNnioNvSo2f6S4bLeh+uzVRiqgEQY5zg1r3FrnBuzWHhtq61xtI3Ffp2hHF2m38KD1E0Fv9RB0eLdo+rqQRTU8MF+Li6Rw8vsi/mCo3x/NFVmiTXq5nzEbrnwt/C0WDfQBdrh2gDE6w+0EMA+OUH6MDl3uWuzvS4eQ6tlfUkbdRo7uPyNiXO+bfJBDOT8jVWdptSmZ4QfHK64jjHxO5/CLk8lZ/I+RoMiU3dQDWc6xllI8UjuZ5NG2zeHUkk7ugw+PC42xwRsiY3Y1rGhrR5ALIQEREBERAREQYWM4PFj9PJBO3XjkaWuH7EHgQbEHgQFVTSBo+myHUFrwXwuJ7qW2x45H7rxxHqNitwsPFsHhx2F0NTG2WN29rhs8xyI4EbQgqVk3PlVkeXXpn+F324nXMcnmOB+IWP7Kd8saeaDGgBUk0cnEPu6MnpIBsH4g1cPnTs+zUJdJhru/j3908gSt6NdsEg+R81FGI4XLhDyyojfC8e69pafkQguTR5hpsRF4aiGQc2SMd+xXytzHS4aLzVEEY+OVjf3KpciCymaNPlDg7S2lvWScNW7YweryNv5QfMKCM3Z1qc6zd5VPuBfUjbcRxg8Gtv8AMm5PErW4bhE2Mv1KeKSZ/wB1jS4+ZsNg6lS1krs+S1JbJibu6ZsPcsIMjuj3jYweVz1CCIKKtfhsrJInGN7CHNc02LSNxCsPo905QY61sOIFtPPsGudkUp53/wCW7odnI8BrtIugdlYO+woNjeB4oL2a+wtdjifC/odh33BveCq/D5MKkdHOx8T27C17S1w9Cgu01weARtB3dV9VOsBz1XZZAFLUyxtHuX1mfocC36LqoNP2KRCxdC/qYhf+UgILNrQ5qzvSZNj1qqUNNrtjG2R/4Wf1NhzIVccU0zYpigINSYgeETWMP6gNYfNcZUVDqtxfI5z3ONy5xJJPMk70HWaRNJM+fphreygYT3cQOwcNZ5959uO4DYOJPlo6yFJnyrEbbthZZ00n3W8gfvu2gDzO4FbDIOiOqzo5r3A09NvMrhteP8pp+35/Z6ncrFYbQ0Wj2kbG10dNC33pHtbru4uc421nn/YCwACDb0NEzDYmRRNDGRtDGtG5rQLAfJe65yDSNhtQ7VbXU1922RoB8iSAV0McgmALSCDtBBuCOh4oP0iIgIiICIiAiIgIiICIiAvCsoI8RbqTRslafde0Ob8iCvdEHLVWi7C6s3dRQD8LdT6NIX2l0X4ZRm7aKA/ibr/R5K6hEHjSUUdA0NiYyNo3NY0NaPQBeyIgLU4/lSlzQzVq4GTDcCR4m/heLFvoQtsiCIMX7OFLUkmmqJYL8HtbI0eW1pt5krn5OzXUA+GrhI6sePpcqf0QQbQdmnaDPW7OIji2/qc/Z8l3eW9DeHZbIcIe/kG585D7eTbBo89W/VduiDidKOkRuQKUFgD6iW4iYdwta73fC242cSQOZFc4oK/SPVkgS1kx2k8Gi/M2bEy+7cFvNN2KuxPG6gE3bCGRMHIBgcf53OU9aMcrx5WwynYxoD5GNlldxc9zQ43PJt9UdB1KCBqzQhitHHr9w19hctZIxzh6X8R6C6wck6QqvR7Uao1nRB1pad9wN9nWB/w5OvPeDuVs1BvaMyvHC2CuY0Ne5/cy29/wFzHHqA1wvy1eSCZcFxiPH6eKeB2tHK0OaePUEcCDcEcCCs1Q/wBm/FnVNHVQONxDK17egkabgdLxk+pUwICIiAiIgIiICIiAiIgIiICIiAiIgIiICIiAiIgq7pywd2F41M8jwztZKw8/CGOHnrNPzCm/RTnCPNeGw2cO+hY2KZl/EC1uqHW+64C4O7eOBXtpHyBHn6l1CQyaO7oZLfZJtdrubHWF/IHhY1rxDCa/RzVXcJaWQXDZGkgPHwvGx7Ty+YQXBUDdofOEdcYaGJweYnmWYjc1+qWNZf7wDnEjhdvpwlZpaxWvjLH1kgadh1RGx36mNB+qzMg6KKrO0jXyNdDTXu+VwsXi+0Rg/bJ+99kcTwISZ2csFdR0NRUOBAnkDW9Wxgi46az3j8pUuLFwzDY8HhjhhaGRxtDGtHAAW9T14rKQEREBERAREQEREBERAREQEREBERAREQEREBERAXnPTtqmlr2te07w4Ag+YO9eiINVBlSjpXa0dLTsdv1mwxg/MNXJaUdKzMhtbFC0S1TxrBpvqRt3Bz7G5ub2aLbiSRsvISq/U0ozfmuSOpN2PrHxuB4sjcWtZ0u1gb6oP3HnzMGNAzwuqnRi+2Kn9mLcPDGQbdbrrtHWnaSqnZTYpq+MhrZwA2zibAStGyxOzWAFuItcibIYW07WtYA1rQA0AAAACwAA3ADgq+donAYsOrKeeIBr6hr+8A4uYW2eepD7E8dXzQWGRaLItc7EsLopJCS98ERcTvJ1ACT57/Vb1AREQEREBERAREQEREBERAREQEREBERAREQEREBV30z5NnyxiH9o0ocI5Htk12j/AAZgQbnkHOAcCeJI5XsQvxLEJ2lrgHNIIIIBBB3gg7wghHDe0mGQgVFIXSgbTHIAx552IJZ5eJcTJJW6bcVb4dUbG+EHu6eK5NyeJ2k7drjsHAD5pBw6KixZ7Io442a9tVrGtb8gLKxuTsOiw6ihEMbIg5gcQxrWgm20mwFz1QbPDqBuFwxQxizImNjaOTWtDR9AshEQEREH/9k=">
            <a:extLst>
              <a:ext uri="{FF2B5EF4-FFF2-40B4-BE49-F238E27FC236}">
                <a16:creationId xmlns:a16="http://schemas.microsoft.com/office/drawing/2014/main" id="{5B818C4A-775C-4747-A63B-0F4767E8975A}"/>
              </a:ext>
            </a:extLst>
          </p:cNvPr>
          <p:cNvSpPr>
            <a:spLocks noChangeAspect="1" noChangeArrowheads="1"/>
          </p:cNvSpPr>
          <p:nvPr/>
        </p:nvSpPr>
        <p:spPr bwMode="auto">
          <a:xfrm>
            <a:off x="63500" y="-1079500"/>
            <a:ext cx="204787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99331" name="TextBox 1">
            <a:extLst>
              <a:ext uri="{FF2B5EF4-FFF2-40B4-BE49-F238E27FC236}">
                <a16:creationId xmlns:a16="http://schemas.microsoft.com/office/drawing/2014/main" id="{EF143240-9602-454F-8210-29FB7C9EB8BD}"/>
              </a:ext>
            </a:extLst>
          </p:cNvPr>
          <p:cNvSpPr txBox="1">
            <a:spLocks noChangeArrowheads="1"/>
          </p:cNvSpPr>
          <p:nvPr/>
        </p:nvSpPr>
        <p:spPr bwMode="auto">
          <a:xfrm>
            <a:off x="258763" y="188913"/>
            <a:ext cx="8666162" cy="655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5800"/>
              <a:t>But come on, Robin, for goodness sake, surely your definition of intelligence isn’t right, right? You’re defining  potential or something, yea, not intelligence? </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3">
            <a:extLst>
              <a:ext uri="{FF2B5EF4-FFF2-40B4-BE49-F238E27FC236}">
                <a16:creationId xmlns:a16="http://schemas.microsoft.com/office/drawing/2014/main" id="{0AEA2442-8BA8-4F1D-9C48-B1FE1F34C03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9000" y="1773238"/>
            <a:ext cx="2747963"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F231C87-4963-46CE-8369-6D0181FEE2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5975" y="596900"/>
            <a:ext cx="2079625"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3">
            <a:extLst>
              <a:ext uri="{FF2B5EF4-FFF2-40B4-BE49-F238E27FC236}">
                <a16:creationId xmlns:a16="http://schemas.microsoft.com/office/drawing/2014/main" id="{2505407A-0D7D-46B6-8B25-13441E1736A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8263" y="1755775"/>
            <a:ext cx="2746375"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8C10430B-C4D5-4E19-B061-C5BC5D0439EF}"/>
              </a:ext>
            </a:extLst>
          </p:cNvPr>
          <p:cNvSpPr>
            <a:spLocks noChangeArrowheads="1"/>
          </p:cNvSpPr>
          <p:nvPr/>
        </p:nvSpPr>
        <p:spPr bwMode="auto">
          <a:xfrm>
            <a:off x="1331913" y="4751388"/>
            <a:ext cx="2735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0"/>
              </a:spcBef>
              <a:buFontTx/>
              <a:buNone/>
            </a:pPr>
            <a:r>
              <a:rPr lang="en-US" altLang="en-US" sz="2400"/>
              <a:t>physical exercise</a:t>
            </a:r>
          </a:p>
        </p:txBody>
      </p:sp>
      <p:sp>
        <p:nvSpPr>
          <p:cNvPr id="8" name="Rectangle 7">
            <a:extLst>
              <a:ext uri="{FF2B5EF4-FFF2-40B4-BE49-F238E27FC236}">
                <a16:creationId xmlns:a16="http://schemas.microsoft.com/office/drawing/2014/main" id="{1165ADED-F9DE-4638-8D18-A24DE9E78D40}"/>
              </a:ext>
            </a:extLst>
          </p:cNvPr>
          <p:cNvSpPr>
            <a:spLocks noChangeArrowheads="1"/>
          </p:cNvSpPr>
          <p:nvPr/>
        </p:nvSpPr>
        <p:spPr bwMode="auto">
          <a:xfrm>
            <a:off x="4103688" y="4787900"/>
            <a:ext cx="64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p>
        </p:txBody>
      </p:sp>
      <p:sp>
        <p:nvSpPr>
          <p:cNvPr id="9" name="Rectangle 8">
            <a:extLst>
              <a:ext uri="{FF2B5EF4-FFF2-40B4-BE49-F238E27FC236}">
                <a16:creationId xmlns:a16="http://schemas.microsoft.com/office/drawing/2014/main" id="{F97B3C6D-7009-4B38-957B-640279E85870}"/>
              </a:ext>
            </a:extLst>
          </p:cNvPr>
          <p:cNvSpPr>
            <a:spLocks noChangeArrowheads="1"/>
          </p:cNvSpPr>
          <p:nvPr/>
        </p:nvSpPr>
        <p:spPr bwMode="auto">
          <a:xfrm>
            <a:off x="4787900" y="4751388"/>
            <a:ext cx="4032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dirty="0"/>
              <a:t>increased strength</a:t>
            </a:r>
          </a:p>
        </p:txBody>
      </p:sp>
      <p:sp>
        <p:nvSpPr>
          <p:cNvPr id="10" name="Rectangle 9">
            <a:extLst>
              <a:ext uri="{FF2B5EF4-FFF2-40B4-BE49-F238E27FC236}">
                <a16:creationId xmlns:a16="http://schemas.microsoft.com/office/drawing/2014/main" id="{3F7DFE2A-EFA7-47B9-B8C6-CAD4629802B9}"/>
              </a:ext>
            </a:extLst>
          </p:cNvPr>
          <p:cNvSpPr>
            <a:spLocks noChangeArrowheads="1"/>
          </p:cNvSpPr>
          <p:nvPr/>
        </p:nvSpPr>
        <p:spPr bwMode="auto">
          <a:xfrm>
            <a:off x="1331913" y="5235575"/>
            <a:ext cx="2735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0"/>
              </a:spcBef>
              <a:buFontTx/>
              <a:buNone/>
            </a:pPr>
            <a:r>
              <a:rPr lang="en-US" altLang="en-US" sz="2400"/>
              <a:t>mental exercise</a:t>
            </a:r>
          </a:p>
        </p:txBody>
      </p:sp>
      <p:sp>
        <p:nvSpPr>
          <p:cNvPr id="11" name="Rectangle 10">
            <a:extLst>
              <a:ext uri="{FF2B5EF4-FFF2-40B4-BE49-F238E27FC236}">
                <a16:creationId xmlns:a16="http://schemas.microsoft.com/office/drawing/2014/main" id="{2703AE8A-0233-4129-8D9C-A0C97CEBBFB9}"/>
              </a:ext>
            </a:extLst>
          </p:cNvPr>
          <p:cNvSpPr>
            <a:spLocks noChangeArrowheads="1"/>
          </p:cNvSpPr>
          <p:nvPr/>
        </p:nvSpPr>
        <p:spPr bwMode="auto">
          <a:xfrm>
            <a:off x="4103688" y="5272088"/>
            <a:ext cx="647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p>
        </p:txBody>
      </p:sp>
      <p:sp>
        <p:nvSpPr>
          <p:cNvPr id="12" name="Rectangle 11">
            <a:extLst>
              <a:ext uri="{FF2B5EF4-FFF2-40B4-BE49-F238E27FC236}">
                <a16:creationId xmlns:a16="http://schemas.microsoft.com/office/drawing/2014/main" id="{99B085D3-028F-485B-B859-6BFFDCEAC9DB}"/>
              </a:ext>
            </a:extLst>
          </p:cNvPr>
          <p:cNvSpPr>
            <a:spLocks noChangeArrowheads="1"/>
          </p:cNvSpPr>
          <p:nvPr/>
        </p:nvSpPr>
        <p:spPr bwMode="auto">
          <a:xfrm>
            <a:off x="4787900" y="5235575"/>
            <a:ext cx="4032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dirty="0"/>
              <a:t>increased intelligence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Box 3">
            <a:extLst>
              <a:ext uri="{FF2B5EF4-FFF2-40B4-BE49-F238E27FC236}">
                <a16:creationId xmlns:a16="http://schemas.microsoft.com/office/drawing/2014/main" id="{F40DD2EB-369C-49D4-B5F7-DBF0279E181B}"/>
              </a:ext>
            </a:extLst>
          </p:cNvPr>
          <p:cNvSpPr txBox="1">
            <a:spLocks noChangeArrowheads="1"/>
          </p:cNvSpPr>
          <p:nvPr/>
        </p:nvSpPr>
        <p:spPr bwMode="auto">
          <a:xfrm>
            <a:off x="323850" y="2133600"/>
            <a:ext cx="8569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5400"/>
              <a:t>Let me put it another way…</a:t>
            </a:r>
            <a:endParaRPr lang="en-GB" altLang="en-US" sz="5400"/>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Box 3">
            <a:extLst>
              <a:ext uri="{FF2B5EF4-FFF2-40B4-BE49-F238E27FC236}">
                <a16:creationId xmlns:a16="http://schemas.microsoft.com/office/drawing/2014/main" id="{EDC34936-F5C9-4D08-ABA7-C46D861322CF}"/>
              </a:ext>
            </a:extLst>
          </p:cNvPr>
          <p:cNvSpPr txBox="1">
            <a:spLocks noChangeArrowheads="1"/>
          </p:cNvSpPr>
          <p:nvPr/>
        </p:nvSpPr>
        <p:spPr bwMode="auto">
          <a:xfrm>
            <a:off x="395288" y="908050"/>
            <a:ext cx="856932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6600"/>
              <a:t>EVERY mainstream student in mainstream education can get an A* in EVERY subject </a:t>
            </a:r>
            <a:endParaRPr lang="en-GB" altLang="en-US" sz="660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4" descr="BM question mark long.jpg">
            <a:extLst>
              <a:ext uri="{FF2B5EF4-FFF2-40B4-BE49-F238E27FC236}">
                <a16:creationId xmlns:a16="http://schemas.microsoft.com/office/drawing/2014/main" id="{AF66F0CC-F80E-4EAF-8FAB-EB2C8A9CD5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Rectangle 5">
            <a:extLst>
              <a:ext uri="{FF2B5EF4-FFF2-40B4-BE49-F238E27FC236}">
                <a16:creationId xmlns:a16="http://schemas.microsoft.com/office/drawing/2014/main" id="{122655A3-E53B-41BD-89AC-EE9F84778D91}"/>
              </a:ext>
            </a:extLst>
          </p:cNvPr>
          <p:cNvSpPr>
            <a:spLocks noChangeArrowheads="1"/>
          </p:cNvSpPr>
          <p:nvPr/>
        </p:nvSpPr>
        <p:spPr bwMode="auto">
          <a:xfrm>
            <a:off x="4211638" y="1439863"/>
            <a:ext cx="4121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solidFill>
                  <a:schemeClr val="bg1"/>
                </a:solidFill>
              </a:rPr>
              <a:t>Does your misbehaving or  </a:t>
            </a:r>
          </a:p>
          <a:p>
            <a:pPr>
              <a:spcBef>
                <a:spcPct val="0"/>
              </a:spcBef>
              <a:buFontTx/>
              <a:buNone/>
            </a:pPr>
            <a:r>
              <a:rPr lang="en-GB" altLang="en-US" sz="2400">
                <a:solidFill>
                  <a:schemeClr val="bg1"/>
                </a:solidFill>
              </a:rPr>
              <a:t>plateau student have a fixed </a:t>
            </a:r>
          </a:p>
          <a:p>
            <a:pPr>
              <a:spcBef>
                <a:spcPct val="0"/>
              </a:spcBef>
              <a:buFontTx/>
              <a:buNone/>
            </a:pPr>
            <a:r>
              <a:rPr lang="en-GB" altLang="en-US" sz="2400">
                <a:solidFill>
                  <a:schemeClr val="bg1"/>
                </a:solidFill>
              </a:rPr>
              <a:t>or a growth mindset?</a:t>
            </a:r>
            <a:endParaRPr lang="en-GB"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5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4">
            <a:extLst>
              <a:ext uri="{FF2B5EF4-FFF2-40B4-BE49-F238E27FC236}">
                <a16:creationId xmlns:a16="http://schemas.microsoft.com/office/drawing/2014/main" id="{F1E8FFD1-F0C8-46B5-82AB-F58D436C6758}"/>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1619" name="Rectangle 4">
            <a:extLst>
              <a:ext uri="{FF2B5EF4-FFF2-40B4-BE49-F238E27FC236}">
                <a16:creationId xmlns:a16="http://schemas.microsoft.com/office/drawing/2014/main" id="{813BA842-6335-4EE9-856F-0CD3790B1136}"/>
              </a:ext>
            </a:extLst>
          </p:cNvPr>
          <p:cNvSpPr>
            <a:spLocks noChangeArrowheads="1"/>
          </p:cNvSpPr>
          <p:nvPr/>
        </p:nvSpPr>
        <p:spPr bwMode="auto">
          <a:xfrm>
            <a:off x="0" y="1196975"/>
            <a:ext cx="9144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solidFill>
                  <a:srgbClr val="FF0000"/>
                </a:solidFill>
              </a:rPr>
              <a:t>avoid</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FF0000"/>
              </a:solidFill>
            </a:endParaRPr>
          </a:p>
        </p:txBody>
      </p:sp>
      <p:sp>
        <p:nvSpPr>
          <p:cNvPr id="111620" name="Rectangle 4">
            <a:extLst>
              <a:ext uri="{FF2B5EF4-FFF2-40B4-BE49-F238E27FC236}">
                <a16:creationId xmlns:a16="http://schemas.microsoft.com/office/drawing/2014/main" id="{666140B5-1F0E-47BA-A064-C9E7D93F992B}"/>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1621" name="Picture 21">
            <a:extLst>
              <a:ext uri="{FF2B5EF4-FFF2-40B4-BE49-F238E27FC236}">
                <a16:creationId xmlns:a16="http://schemas.microsoft.com/office/drawing/2014/main" id="{3EBF6F16-EFBA-4769-ABFB-CA03C403B0C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Rectangle 4">
            <a:extLst>
              <a:ext uri="{FF2B5EF4-FFF2-40B4-BE49-F238E27FC236}">
                <a16:creationId xmlns:a16="http://schemas.microsoft.com/office/drawing/2014/main" id="{CA94BCA9-AF44-4C13-B9A9-5494C93CA7FC}"/>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1623" name="Picture 6">
            <a:extLst>
              <a:ext uri="{FF2B5EF4-FFF2-40B4-BE49-F238E27FC236}">
                <a16:creationId xmlns:a16="http://schemas.microsoft.com/office/drawing/2014/main" id="{71CFB7FC-0786-480F-917D-798EAE8073D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a:extLst>
              <a:ext uri="{FF2B5EF4-FFF2-40B4-BE49-F238E27FC236}">
                <a16:creationId xmlns:a16="http://schemas.microsoft.com/office/drawing/2014/main" id="{13DDB794-B261-4960-A360-2EDD0F250E1F}"/>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2643" name="Rectangle 4">
            <a:extLst>
              <a:ext uri="{FF2B5EF4-FFF2-40B4-BE49-F238E27FC236}">
                <a16:creationId xmlns:a16="http://schemas.microsoft.com/office/drawing/2014/main" id="{902E405C-1DE5-422B-B465-53F9FB3DB168}"/>
              </a:ext>
            </a:extLst>
          </p:cNvPr>
          <p:cNvSpPr>
            <a:spLocks noChangeArrowheads="1"/>
          </p:cNvSpPr>
          <p:nvPr/>
        </p:nvSpPr>
        <p:spPr bwMode="auto">
          <a:xfrm>
            <a:off x="0" y="1196975"/>
            <a:ext cx="9144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solidFill>
                  <a:srgbClr val="00B050"/>
                </a:solidFill>
              </a:rPr>
              <a:t>embrace</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00B050"/>
              </a:solidFill>
            </a:endParaRPr>
          </a:p>
        </p:txBody>
      </p:sp>
      <p:sp>
        <p:nvSpPr>
          <p:cNvPr id="112644" name="Rectangle 4">
            <a:extLst>
              <a:ext uri="{FF2B5EF4-FFF2-40B4-BE49-F238E27FC236}">
                <a16:creationId xmlns:a16="http://schemas.microsoft.com/office/drawing/2014/main" id="{921AF492-0F5E-428C-BA80-9760B7F2151B}"/>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2645" name="Picture 21">
            <a:extLst>
              <a:ext uri="{FF2B5EF4-FFF2-40B4-BE49-F238E27FC236}">
                <a16:creationId xmlns:a16="http://schemas.microsoft.com/office/drawing/2014/main" id="{7AEB69F0-5B05-4D6E-BE31-FF6BA6720BB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6" name="Rectangle 4">
            <a:extLst>
              <a:ext uri="{FF2B5EF4-FFF2-40B4-BE49-F238E27FC236}">
                <a16:creationId xmlns:a16="http://schemas.microsoft.com/office/drawing/2014/main" id="{9F1167BB-C879-4112-96B2-6746E8A499D2}"/>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2647" name="Picture 6">
            <a:extLst>
              <a:ext uri="{FF2B5EF4-FFF2-40B4-BE49-F238E27FC236}">
                <a16:creationId xmlns:a16="http://schemas.microsoft.com/office/drawing/2014/main" id="{09692BF4-28DA-4139-A439-27E54531566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4">
            <a:extLst>
              <a:ext uri="{FF2B5EF4-FFF2-40B4-BE49-F238E27FC236}">
                <a16:creationId xmlns:a16="http://schemas.microsoft.com/office/drawing/2014/main" id="{7D3392C0-7226-47D7-BD72-C536F8CC7250}"/>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3667" name="Rectangle 4">
            <a:extLst>
              <a:ext uri="{FF2B5EF4-FFF2-40B4-BE49-F238E27FC236}">
                <a16:creationId xmlns:a16="http://schemas.microsoft.com/office/drawing/2014/main" id="{8D91DEBF-0A25-4976-9760-FD12AA062B01}"/>
              </a:ext>
            </a:extLst>
          </p:cNvPr>
          <p:cNvSpPr>
            <a:spLocks noChangeArrowheads="1"/>
          </p:cNvSpPr>
          <p:nvPr/>
        </p:nvSpPr>
        <p:spPr bwMode="auto">
          <a:xfrm>
            <a:off x="0" y="1196975"/>
            <a:ext cx="914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solidFill>
                  <a:srgbClr val="FF0000"/>
                </a:solidFill>
              </a:rPr>
              <a:t>give up</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p:txBody>
      </p:sp>
      <p:sp>
        <p:nvSpPr>
          <p:cNvPr id="113668" name="Rectangle 4">
            <a:extLst>
              <a:ext uri="{FF2B5EF4-FFF2-40B4-BE49-F238E27FC236}">
                <a16:creationId xmlns:a16="http://schemas.microsoft.com/office/drawing/2014/main" id="{A2732054-DF87-41D0-A913-5F321FF6581D}"/>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3669" name="Picture 21">
            <a:extLst>
              <a:ext uri="{FF2B5EF4-FFF2-40B4-BE49-F238E27FC236}">
                <a16:creationId xmlns:a16="http://schemas.microsoft.com/office/drawing/2014/main" id="{DE599177-742B-486A-B357-32623BAF7AC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Rectangle 4">
            <a:extLst>
              <a:ext uri="{FF2B5EF4-FFF2-40B4-BE49-F238E27FC236}">
                <a16:creationId xmlns:a16="http://schemas.microsoft.com/office/drawing/2014/main" id="{EFE4F888-5987-40A7-8AD6-B35BDB6F1102}"/>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3671" name="Picture 6">
            <a:extLst>
              <a:ext uri="{FF2B5EF4-FFF2-40B4-BE49-F238E27FC236}">
                <a16:creationId xmlns:a16="http://schemas.microsoft.com/office/drawing/2014/main" id="{D7E57F27-6013-4C23-B449-A971588A491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a:extLst>
              <a:ext uri="{FF2B5EF4-FFF2-40B4-BE49-F238E27FC236}">
                <a16:creationId xmlns:a16="http://schemas.microsoft.com/office/drawing/2014/main" id="{A7027EB6-E800-4797-BE78-05F89D019387}"/>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4691" name="Rectangle 4">
            <a:extLst>
              <a:ext uri="{FF2B5EF4-FFF2-40B4-BE49-F238E27FC236}">
                <a16:creationId xmlns:a16="http://schemas.microsoft.com/office/drawing/2014/main" id="{CE9F0A3D-9776-49E4-85E5-F4EFE77EAB95}"/>
              </a:ext>
            </a:extLst>
          </p:cNvPr>
          <p:cNvSpPr>
            <a:spLocks noChangeArrowheads="1"/>
          </p:cNvSpPr>
          <p:nvPr/>
        </p:nvSpPr>
        <p:spPr bwMode="auto">
          <a:xfrm>
            <a:off x="0" y="1196975"/>
            <a:ext cx="914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solidFill>
                  <a:srgbClr val="00B050"/>
                </a:solidFill>
              </a:rPr>
              <a:t>persist</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00B050"/>
              </a:solidFill>
            </a:endParaRPr>
          </a:p>
        </p:txBody>
      </p:sp>
      <p:sp>
        <p:nvSpPr>
          <p:cNvPr id="114692" name="Rectangle 4">
            <a:extLst>
              <a:ext uri="{FF2B5EF4-FFF2-40B4-BE49-F238E27FC236}">
                <a16:creationId xmlns:a16="http://schemas.microsoft.com/office/drawing/2014/main" id="{113FDB91-9C40-4E8F-8F46-B9629F1E4816}"/>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4693" name="Picture 21">
            <a:extLst>
              <a:ext uri="{FF2B5EF4-FFF2-40B4-BE49-F238E27FC236}">
                <a16:creationId xmlns:a16="http://schemas.microsoft.com/office/drawing/2014/main" id="{FE7A2A94-7D4E-4971-8EC5-1C9E2ECB46B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Rectangle 4">
            <a:extLst>
              <a:ext uri="{FF2B5EF4-FFF2-40B4-BE49-F238E27FC236}">
                <a16:creationId xmlns:a16="http://schemas.microsoft.com/office/drawing/2014/main" id="{52321792-7C97-4BCD-9296-CF129D6B80F0}"/>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4695" name="Picture 6">
            <a:extLst>
              <a:ext uri="{FF2B5EF4-FFF2-40B4-BE49-F238E27FC236}">
                <a16:creationId xmlns:a16="http://schemas.microsoft.com/office/drawing/2014/main" id="{4A954BB1-E6B4-46F0-B4D6-96007FC0339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a:extLst>
              <a:ext uri="{FF2B5EF4-FFF2-40B4-BE49-F238E27FC236}">
                <a16:creationId xmlns:a16="http://schemas.microsoft.com/office/drawing/2014/main" id="{FE3507CF-CE53-46A5-8C77-3192860F9BBA}"/>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5715" name="Rectangle 4">
            <a:extLst>
              <a:ext uri="{FF2B5EF4-FFF2-40B4-BE49-F238E27FC236}">
                <a16:creationId xmlns:a16="http://schemas.microsoft.com/office/drawing/2014/main" id="{71F82D10-4742-4ED6-B7E5-FD2C95956836}"/>
              </a:ext>
            </a:extLst>
          </p:cNvPr>
          <p:cNvSpPr>
            <a:spLocks noChangeArrowheads="1"/>
          </p:cNvSpPr>
          <p:nvPr/>
        </p:nvSpPr>
        <p:spPr bwMode="auto">
          <a:xfrm>
            <a:off x="0" y="1196975"/>
            <a:ext cx="9144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pointless</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p:txBody>
      </p:sp>
      <p:sp>
        <p:nvSpPr>
          <p:cNvPr id="115716" name="Rectangle 4">
            <a:extLst>
              <a:ext uri="{FF2B5EF4-FFF2-40B4-BE49-F238E27FC236}">
                <a16:creationId xmlns:a16="http://schemas.microsoft.com/office/drawing/2014/main" id="{C49B56C6-5D9C-4F9F-A990-1C84996DD9FB}"/>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5717" name="Picture 21">
            <a:extLst>
              <a:ext uri="{FF2B5EF4-FFF2-40B4-BE49-F238E27FC236}">
                <a16:creationId xmlns:a16="http://schemas.microsoft.com/office/drawing/2014/main" id="{866064CC-C424-4026-802C-CD4415BEA33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8" name="Rectangle 4">
            <a:extLst>
              <a:ext uri="{FF2B5EF4-FFF2-40B4-BE49-F238E27FC236}">
                <a16:creationId xmlns:a16="http://schemas.microsoft.com/office/drawing/2014/main" id="{D43E13B7-A4A2-4A2D-89A8-C4BFE01B6B26}"/>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5719" name="Picture 6">
            <a:extLst>
              <a:ext uri="{FF2B5EF4-FFF2-40B4-BE49-F238E27FC236}">
                <a16:creationId xmlns:a16="http://schemas.microsoft.com/office/drawing/2014/main" id="{280FEA02-5E94-4E0D-96D7-82AEA2585DF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a:extLst>
              <a:ext uri="{FF2B5EF4-FFF2-40B4-BE49-F238E27FC236}">
                <a16:creationId xmlns:a16="http://schemas.microsoft.com/office/drawing/2014/main" id="{D59F64E0-570E-4F1D-938A-6FC60171E08D}"/>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6739" name="Rectangle 4">
            <a:extLst>
              <a:ext uri="{FF2B5EF4-FFF2-40B4-BE49-F238E27FC236}">
                <a16:creationId xmlns:a16="http://schemas.microsoft.com/office/drawing/2014/main" id="{4D7B3899-A423-4567-85C6-56686858FCEC}"/>
              </a:ext>
            </a:extLst>
          </p:cNvPr>
          <p:cNvSpPr>
            <a:spLocks noChangeArrowheads="1"/>
          </p:cNvSpPr>
          <p:nvPr/>
        </p:nvSpPr>
        <p:spPr bwMode="auto">
          <a:xfrm>
            <a:off x="0" y="1196975"/>
            <a:ext cx="9144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path to mastery</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00B050"/>
              </a:solidFill>
            </a:endParaRPr>
          </a:p>
        </p:txBody>
      </p:sp>
      <p:sp>
        <p:nvSpPr>
          <p:cNvPr id="116740" name="Rectangle 4">
            <a:extLst>
              <a:ext uri="{FF2B5EF4-FFF2-40B4-BE49-F238E27FC236}">
                <a16:creationId xmlns:a16="http://schemas.microsoft.com/office/drawing/2014/main" id="{E8A2AD0F-9D11-49CA-BAC1-08F96C4EC7B1}"/>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6741" name="Picture 21">
            <a:extLst>
              <a:ext uri="{FF2B5EF4-FFF2-40B4-BE49-F238E27FC236}">
                <a16:creationId xmlns:a16="http://schemas.microsoft.com/office/drawing/2014/main" id="{A57AC678-7464-44BE-A041-3460143FAED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2" name="Rectangle 4">
            <a:extLst>
              <a:ext uri="{FF2B5EF4-FFF2-40B4-BE49-F238E27FC236}">
                <a16:creationId xmlns:a16="http://schemas.microsoft.com/office/drawing/2014/main" id="{EABE468F-67A9-428E-9D2B-905DD1BAF4D5}"/>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6743" name="Picture 6">
            <a:extLst>
              <a:ext uri="{FF2B5EF4-FFF2-40B4-BE49-F238E27FC236}">
                <a16:creationId xmlns:a16="http://schemas.microsoft.com/office/drawing/2014/main" id="{140CB96E-6B85-447F-A029-64F68473920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4">
            <a:extLst>
              <a:ext uri="{FF2B5EF4-FFF2-40B4-BE49-F238E27FC236}">
                <a16:creationId xmlns:a16="http://schemas.microsoft.com/office/drawing/2014/main" id="{5F5E9DBA-B361-49EB-AA47-4CBCA2E30148}"/>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7763" name="Rectangle 4">
            <a:extLst>
              <a:ext uri="{FF2B5EF4-FFF2-40B4-BE49-F238E27FC236}">
                <a16:creationId xmlns:a16="http://schemas.microsoft.com/office/drawing/2014/main" id="{0BFC5099-0927-4F5D-A8DF-1394755815F3}"/>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attack</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p:txBody>
      </p:sp>
      <p:sp>
        <p:nvSpPr>
          <p:cNvPr id="117764" name="Rectangle 4">
            <a:extLst>
              <a:ext uri="{FF2B5EF4-FFF2-40B4-BE49-F238E27FC236}">
                <a16:creationId xmlns:a16="http://schemas.microsoft.com/office/drawing/2014/main" id="{32AEA393-F27A-4389-B222-F21FD1244150}"/>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7765" name="Picture 21">
            <a:extLst>
              <a:ext uri="{FF2B5EF4-FFF2-40B4-BE49-F238E27FC236}">
                <a16:creationId xmlns:a16="http://schemas.microsoft.com/office/drawing/2014/main" id="{C234F6E2-D0BA-4151-8AC6-7AFBD743B35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6" name="Rectangle 4">
            <a:extLst>
              <a:ext uri="{FF2B5EF4-FFF2-40B4-BE49-F238E27FC236}">
                <a16:creationId xmlns:a16="http://schemas.microsoft.com/office/drawing/2014/main" id="{0CEE153D-9D66-422C-82BD-657F3D033A39}"/>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7767" name="Picture 6">
            <a:extLst>
              <a:ext uri="{FF2B5EF4-FFF2-40B4-BE49-F238E27FC236}">
                <a16:creationId xmlns:a16="http://schemas.microsoft.com/office/drawing/2014/main" id="{B42ECCFD-8309-4144-A093-3633A43C477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a:extLst>
              <a:ext uri="{FF2B5EF4-FFF2-40B4-BE49-F238E27FC236}">
                <a16:creationId xmlns:a16="http://schemas.microsoft.com/office/drawing/2014/main" id="{20D9870F-6A8A-4928-A554-09ABB58BFE2B}"/>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8787" name="Rectangle 4">
            <a:extLst>
              <a:ext uri="{FF2B5EF4-FFF2-40B4-BE49-F238E27FC236}">
                <a16:creationId xmlns:a16="http://schemas.microsoft.com/office/drawing/2014/main" id="{2501AA9E-84E9-45D1-AEC6-96BCEA090EBB}"/>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00B05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learning opportunity</a:t>
            </a: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00B050"/>
              </a:solidFill>
            </a:endParaRPr>
          </a:p>
        </p:txBody>
      </p:sp>
      <p:sp>
        <p:nvSpPr>
          <p:cNvPr id="118788" name="Rectangle 4">
            <a:extLst>
              <a:ext uri="{FF2B5EF4-FFF2-40B4-BE49-F238E27FC236}">
                <a16:creationId xmlns:a16="http://schemas.microsoft.com/office/drawing/2014/main" id="{B6FB788E-61FB-4A99-A7B6-98F1EED4C067}"/>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8789" name="Picture 21">
            <a:extLst>
              <a:ext uri="{FF2B5EF4-FFF2-40B4-BE49-F238E27FC236}">
                <a16:creationId xmlns:a16="http://schemas.microsoft.com/office/drawing/2014/main" id="{158EFC87-D1C0-485E-893B-A1976B5EA1A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0" name="Rectangle 4">
            <a:extLst>
              <a:ext uri="{FF2B5EF4-FFF2-40B4-BE49-F238E27FC236}">
                <a16:creationId xmlns:a16="http://schemas.microsoft.com/office/drawing/2014/main" id="{51CFDD27-7F5A-4499-A653-9AD2C4A82E76}"/>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8791" name="Picture 6">
            <a:extLst>
              <a:ext uri="{FF2B5EF4-FFF2-40B4-BE49-F238E27FC236}">
                <a16:creationId xmlns:a16="http://schemas.microsoft.com/office/drawing/2014/main" id="{B3FB75D2-8D27-4BC9-B1DB-CAE126903B9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4">
            <a:extLst>
              <a:ext uri="{FF2B5EF4-FFF2-40B4-BE49-F238E27FC236}">
                <a16:creationId xmlns:a16="http://schemas.microsoft.com/office/drawing/2014/main" id="{99E436A9-3BF4-4751-A582-A3D749E171BB}"/>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119811" name="Rectangle 4">
            <a:extLst>
              <a:ext uri="{FF2B5EF4-FFF2-40B4-BE49-F238E27FC236}">
                <a16:creationId xmlns:a16="http://schemas.microsoft.com/office/drawing/2014/main" id="{A65E0F18-BD2B-4D32-BA3D-FC27C3ABE364}"/>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FF0000"/>
                </a:solidFill>
              </a:rPr>
              <a:t>threat</a:t>
            </a:r>
          </a:p>
        </p:txBody>
      </p:sp>
      <p:sp>
        <p:nvSpPr>
          <p:cNvPr id="119812" name="Rectangle 4">
            <a:extLst>
              <a:ext uri="{FF2B5EF4-FFF2-40B4-BE49-F238E27FC236}">
                <a16:creationId xmlns:a16="http://schemas.microsoft.com/office/drawing/2014/main" id="{84B7D277-B7D9-4B09-AA43-4FAFBC7466A0}"/>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19813" name="Picture 21">
            <a:extLst>
              <a:ext uri="{FF2B5EF4-FFF2-40B4-BE49-F238E27FC236}">
                <a16:creationId xmlns:a16="http://schemas.microsoft.com/office/drawing/2014/main" id="{F2F5491E-5A52-4B7D-A209-34795156B87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4" name="Rectangle 4">
            <a:extLst>
              <a:ext uri="{FF2B5EF4-FFF2-40B4-BE49-F238E27FC236}">
                <a16:creationId xmlns:a16="http://schemas.microsoft.com/office/drawing/2014/main" id="{DDD7E3C7-361A-4AA1-A2F9-2EDDF60292F8}"/>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19815" name="Picture 6">
            <a:extLst>
              <a:ext uri="{FF2B5EF4-FFF2-40B4-BE49-F238E27FC236}">
                <a16:creationId xmlns:a16="http://schemas.microsoft.com/office/drawing/2014/main" id="{53CC7EFD-234C-46C5-93CC-881D3ADD010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4">
            <a:extLst>
              <a:ext uri="{FF2B5EF4-FFF2-40B4-BE49-F238E27FC236}">
                <a16:creationId xmlns:a16="http://schemas.microsoft.com/office/drawing/2014/main" id="{AF244157-B2AC-464C-B9EF-3EF20333B324}"/>
              </a:ext>
            </a:extLst>
          </p:cNvPr>
          <p:cNvSpPr>
            <a:spLocks noChangeArrowheads="1"/>
          </p:cNvSpPr>
          <p:nvPr/>
        </p:nvSpPr>
        <p:spPr bwMode="auto">
          <a:xfrm>
            <a:off x="0" y="800100"/>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r>
              <a:rPr lang="en-GB" altLang="en-US" sz="2400"/>
              <a:t>challenges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obstacles</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effort</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feedback</a:t>
            </a:r>
          </a:p>
          <a:p>
            <a:pPr algn="ctr" eaLnBrk="1" hangingPunct="1">
              <a:lnSpc>
                <a:spcPct val="150000"/>
              </a:lnSpc>
              <a:spcBef>
                <a:spcPct val="0"/>
              </a:spcBef>
              <a:buFontTx/>
              <a:buNone/>
            </a:pPr>
            <a:endParaRPr lang="en-GB" altLang="en-US" sz="2400"/>
          </a:p>
          <a:p>
            <a:pPr algn="ctr" eaLnBrk="1" hangingPunct="1">
              <a:lnSpc>
                <a:spcPct val="150000"/>
              </a:lnSpc>
              <a:spcBef>
                <a:spcPct val="0"/>
              </a:spcBef>
              <a:buFontTx/>
              <a:buNone/>
            </a:pPr>
            <a:r>
              <a:rPr lang="en-GB" altLang="en-US" sz="2400"/>
              <a:t>success of others</a:t>
            </a:r>
          </a:p>
        </p:txBody>
      </p:sp>
      <p:sp>
        <p:nvSpPr>
          <p:cNvPr id="92163" name="Rectangle 4">
            <a:extLst>
              <a:ext uri="{FF2B5EF4-FFF2-40B4-BE49-F238E27FC236}">
                <a16:creationId xmlns:a16="http://schemas.microsoft.com/office/drawing/2014/main" id="{CA29AA6C-A360-4C45-ADF6-04455458C202}"/>
              </a:ext>
            </a:extLst>
          </p:cNvPr>
          <p:cNvSpPr>
            <a:spLocks noChangeArrowheads="1"/>
          </p:cNvSpPr>
          <p:nvPr/>
        </p:nvSpPr>
        <p:spPr bwMode="auto">
          <a:xfrm>
            <a:off x="0" y="1196975"/>
            <a:ext cx="9144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endParaRPr lang="en-GB" altLang="en-US" sz="2400">
              <a:solidFill>
                <a:srgbClr val="FF0000"/>
              </a:solidFill>
            </a:endParaRPr>
          </a:p>
          <a:p>
            <a:pPr algn="ctr" eaLnBrk="1" hangingPunct="1">
              <a:lnSpc>
                <a:spcPct val="150000"/>
              </a:lnSpc>
              <a:spcBef>
                <a:spcPct val="0"/>
              </a:spcBef>
              <a:buFontTx/>
              <a:buNone/>
            </a:pPr>
            <a:r>
              <a:rPr lang="en-GB" altLang="en-US" sz="2400">
                <a:solidFill>
                  <a:srgbClr val="00B050"/>
                </a:solidFill>
              </a:rPr>
              <a:t>inspiration</a:t>
            </a:r>
          </a:p>
        </p:txBody>
      </p:sp>
      <p:sp>
        <p:nvSpPr>
          <p:cNvPr id="120836" name="Rectangle 4">
            <a:extLst>
              <a:ext uri="{FF2B5EF4-FFF2-40B4-BE49-F238E27FC236}">
                <a16:creationId xmlns:a16="http://schemas.microsoft.com/office/drawing/2014/main" id="{051FCE88-EB6B-43E8-A6C0-293314B01DA4}"/>
              </a:ext>
            </a:extLst>
          </p:cNvPr>
          <p:cNvSpPr>
            <a:spLocks noChangeArrowheads="1"/>
          </p:cNvSpPr>
          <p:nvPr/>
        </p:nvSpPr>
        <p:spPr bwMode="auto">
          <a:xfrm>
            <a:off x="287338" y="2105025"/>
            <a:ext cx="3205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fixed</a:t>
            </a:r>
          </a:p>
          <a:p>
            <a:pPr algn="ctr" eaLnBrk="1" hangingPunct="1">
              <a:spcBef>
                <a:spcPct val="0"/>
              </a:spcBef>
              <a:buFontTx/>
              <a:buNone/>
            </a:pPr>
            <a:r>
              <a:rPr lang="en-GB" altLang="en-US" sz="2400"/>
              <a:t>mindset</a:t>
            </a:r>
          </a:p>
        </p:txBody>
      </p:sp>
      <p:pic>
        <p:nvPicPr>
          <p:cNvPr id="120837" name="Picture 21">
            <a:extLst>
              <a:ext uri="{FF2B5EF4-FFF2-40B4-BE49-F238E27FC236}">
                <a16:creationId xmlns:a16="http://schemas.microsoft.com/office/drawing/2014/main" id="{46B72831-8759-488F-A3F7-ACF2DF2417B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98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8" name="Rectangle 4">
            <a:extLst>
              <a:ext uri="{FF2B5EF4-FFF2-40B4-BE49-F238E27FC236}">
                <a16:creationId xmlns:a16="http://schemas.microsoft.com/office/drawing/2014/main" id="{02CDCA26-1A07-4A48-B022-7BCE01060BCD}"/>
              </a:ext>
            </a:extLst>
          </p:cNvPr>
          <p:cNvSpPr>
            <a:spLocks noChangeArrowheads="1"/>
          </p:cNvSpPr>
          <p:nvPr/>
        </p:nvSpPr>
        <p:spPr bwMode="auto">
          <a:xfrm>
            <a:off x="5940425" y="2105025"/>
            <a:ext cx="32051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t>growth</a:t>
            </a:r>
          </a:p>
          <a:p>
            <a:pPr algn="ctr" eaLnBrk="1" hangingPunct="1">
              <a:spcBef>
                <a:spcPct val="0"/>
              </a:spcBef>
              <a:buFontTx/>
              <a:buNone/>
            </a:pPr>
            <a:r>
              <a:rPr lang="en-GB" altLang="en-US" sz="2400"/>
              <a:t>mindset</a:t>
            </a:r>
          </a:p>
        </p:txBody>
      </p:sp>
      <p:pic>
        <p:nvPicPr>
          <p:cNvPr id="120839" name="Picture 6">
            <a:extLst>
              <a:ext uri="{FF2B5EF4-FFF2-40B4-BE49-F238E27FC236}">
                <a16:creationId xmlns:a16="http://schemas.microsoft.com/office/drawing/2014/main" id="{8A456A37-2100-4B95-81D4-0D79FCD3D75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538" y="619125"/>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Up Arrow 7">
            <a:extLst>
              <a:ext uri="{FF2B5EF4-FFF2-40B4-BE49-F238E27FC236}">
                <a16:creationId xmlns:a16="http://schemas.microsoft.com/office/drawing/2014/main" id="{64E54261-BCAD-424A-BC9A-415E4EC2C738}"/>
              </a:ext>
            </a:extLst>
          </p:cNvPr>
          <p:cNvSpPr/>
          <p:nvPr/>
        </p:nvSpPr>
        <p:spPr>
          <a:xfrm>
            <a:off x="1493838" y="3355975"/>
            <a:ext cx="792162" cy="1368425"/>
          </a:xfrm>
          <a:prstGeom prst="up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921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4" descr="BM question mark long.jpg">
            <a:extLst>
              <a:ext uri="{FF2B5EF4-FFF2-40B4-BE49-F238E27FC236}">
                <a16:creationId xmlns:a16="http://schemas.microsoft.com/office/drawing/2014/main" id="{BE150411-D1EF-4EEC-A9FB-D679B91D0D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Box 3">
            <a:extLst>
              <a:ext uri="{FF2B5EF4-FFF2-40B4-BE49-F238E27FC236}">
                <a16:creationId xmlns:a16="http://schemas.microsoft.com/office/drawing/2014/main" id="{568198E5-5440-4443-A987-7920FB010D52}"/>
              </a:ext>
            </a:extLst>
          </p:cNvPr>
          <p:cNvSpPr txBox="1">
            <a:spLocks noChangeArrowheads="1"/>
          </p:cNvSpPr>
          <p:nvPr/>
        </p:nvSpPr>
        <p:spPr bwMode="auto">
          <a:xfrm>
            <a:off x="4211638" y="1439863"/>
            <a:ext cx="46815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dirty="0">
                <a:solidFill>
                  <a:schemeClr val="bg1"/>
                </a:solidFill>
              </a:rPr>
              <a:t>Two questions:</a:t>
            </a:r>
          </a:p>
          <a:p>
            <a:pPr eaLnBrk="1" hangingPunct="1">
              <a:spcBef>
                <a:spcPct val="0"/>
              </a:spcBef>
              <a:buFontTx/>
              <a:buNone/>
            </a:pPr>
            <a:endParaRPr lang="en-GB" altLang="en-US" sz="2400" dirty="0">
              <a:solidFill>
                <a:schemeClr val="bg1"/>
              </a:solidFill>
            </a:endParaRPr>
          </a:p>
          <a:p>
            <a:pPr eaLnBrk="1" hangingPunct="1">
              <a:spcBef>
                <a:spcPct val="0"/>
              </a:spcBef>
              <a:buFontTx/>
              <a:buNone/>
            </a:pPr>
            <a:r>
              <a:rPr lang="en-GB" altLang="en-US" sz="2400" dirty="0">
                <a:solidFill>
                  <a:schemeClr val="bg1"/>
                </a:solidFill>
              </a:rPr>
              <a:t>1. What would it be like if we could turn our fixed mindset child into a growth mindset child? </a:t>
            </a:r>
            <a:endParaRPr lang="en-US" alt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4" descr="BM question mark long.jpg">
            <a:extLst>
              <a:ext uri="{FF2B5EF4-FFF2-40B4-BE49-F238E27FC236}">
                <a16:creationId xmlns:a16="http://schemas.microsoft.com/office/drawing/2014/main" id="{A3E1A90A-1DE5-4787-9F12-817B38725E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3" name="TextBox 3">
            <a:extLst>
              <a:ext uri="{FF2B5EF4-FFF2-40B4-BE49-F238E27FC236}">
                <a16:creationId xmlns:a16="http://schemas.microsoft.com/office/drawing/2014/main" id="{0449A32E-B9C6-4C77-8E3C-336AA086E754}"/>
              </a:ext>
            </a:extLst>
          </p:cNvPr>
          <p:cNvSpPr txBox="1">
            <a:spLocks noChangeArrowheads="1"/>
          </p:cNvSpPr>
          <p:nvPr/>
        </p:nvSpPr>
        <p:spPr bwMode="auto">
          <a:xfrm>
            <a:off x="4211638" y="1439863"/>
            <a:ext cx="46815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solidFill>
                  <a:schemeClr val="bg1"/>
                </a:solidFill>
              </a:rPr>
              <a:t>Two questions:</a:t>
            </a:r>
          </a:p>
          <a:p>
            <a:pPr eaLnBrk="1" hangingPunct="1">
              <a:spcBef>
                <a:spcPct val="0"/>
              </a:spcBef>
              <a:buFontTx/>
              <a:buNone/>
            </a:pPr>
            <a:endParaRPr lang="en-GB" altLang="en-US" sz="2400">
              <a:solidFill>
                <a:schemeClr val="bg1"/>
              </a:solidFill>
            </a:endParaRPr>
          </a:p>
          <a:p>
            <a:pPr eaLnBrk="1" hangingPunct="1">
              <a:spcBef>
                <a:spcPct val="0"/>
              </a:spcBef>
              <a:buFontTx/>
              <a:buNone/>
            </a:pPr>
            <a:r>
              <a:rPr lang="en-GB" altLang="en-US" sz="2400">
                <a:solidFill>
                  <a:schemeClr val="bg1"/>
                </a:solidFill>
              </a:rPr>
              <a:t>2. So how do we do it? </a:t>
            </a:r>
            <a:endParaRPr lang="en-US" altLang="en-US" sz="240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a:extLst>
              <a:ext uri="{FF2B5EF4-FFF2-40B4-BE49-F238E27FC236}">
                <a16:creationId xmlns:a16="http://schemas.microsoft.com/office/drawing/2014/main" id="{E08FF2C9-98D1-4365-BAA4-696F4484BA29}"/>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24931" name="Text Box 2">
            <a:extLst>
              <a:ext uri="{FF2B5EF4-FFF2-40B4-BE49-F238E27FC236}">
                <a16:creationId xmlns:a16="http://schemas.microsoft.com/office/drawing/2014/main" id="{8D021378-C1AA-4A61-BF30-BA8D3BBCD409}"/>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24932" name="Picture 16">
            <a:extLst>
              <a:ext uri="{FF2B5EF4-FFF2-40B4-BE49-F238E27FC236}">
                <a16:creationId xmlns:a16="http://schemas.microsoft.com/office/drawing/2014/main" id="{9C896F8C-A978-4EC4-8E51-B856C568FCD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3" name="Rectangle 8">
            <a:extLst>
              <a:ext uri="{FF2B5EF4-FFF2-40B4-BE49-F238E27FC236}">
                <a16:creationId xmlns:a16="http://schemas.microsoft.com/office/drawing/2014/main" id="{247FA905-48C3-4519-9C87-52B365EC2848}"/>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pic>
        <p:nvPicPr>
          <p:cNvPr id="124934" name="Picture 16">
            <a:extLst>
              <a:ext uri="{FF2B5EF4-FFF2-40B4-BE49-F238E27FC236}">
                <a16:creationId xmlns:a16="http://schemas.microsoft.com/office/drawing/2014/main" id="{2C767774-3F24-4E44-95AC-48186E7E2E5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5" name="Picture 16">
            <a:extLst>
              <a:ext uri="{FF2B5EF4-FFF2-40B4-BE49-F238E27FC236}">
                <a16:creationId xmlns:a16="http://schemas.microsoft.com/office/drawing/2014/main" id="{F96BBC51-DF9F-4A91-A77E-1E60E0EF977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6" name="Rectangle 8">
            <a:extLst>
              <a:ext uri="{FF2B5EF4-FFF2-40B4-BE49-F238E27FC236}">
                <a16:creationId xmlns:a16="http://schemas.microsoft.com/office/drawing/2014/main" id="{107CB2D7-8767-4057-AA6B-69D411110618}"/>
              </a:ext>
            </a:extLst>
          </p:cNvPr>
          <p:cNvSpPr>
            <a:spLocks noChangeArrowheads="1"/>
          </p:cNvSpPr>
          <p:nvPr/>
        </p:nvSpPr>
        <p:spPr bwMode="auto">
          <a:xfrm>
            <a:off x="2916238" y="3327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
        <p:nvSpPr>
          <p:cNvPr id="124937" name="Rectangle 8">
            <a:extLst>
              <a:ext uri="{FF2B5EF4-FFF2-40B4-BE49-F238E27FC236}">
                <a16:creationId xmlns:a16="http://schemas.microsoft.com/office/drawing/2014/main" id="{D310FB1E-CEDF-409F-AF9C-9DB431429C27}"/>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a:extLst>
              <a:ext uri="{FF2B5EF4-FFF2-40B4-BE49-F238E27FC236}">
                <a16:creationId xmlns:a16="http://schemas.microsoft.com/office/drawing/2014/main" id="{59DD8DC5-F705-4E7B-88E3-CC17459FAD44}"/>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25955" name="Text Box 2">
            <a:extLst>
              <a:ext uri="{FF2B5EF4-FFF2-40B4-BE49-F238E27FC236}">
                <a16:creationId xmlns:a16="http://schemas.microsoft.com/office/drawing/2014/main" id="{EC2E0551-324F-431D-A687-746AF8EB9BE3}"/>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25956" name="Picture 16">
            <a:extLst>
              <a:ext uri="{FF2B5EF4-FFF2-40B4-BE49-F238E27FC236}">
                <a16:creationId xmlns:a16="http://schemas.microsoft.com/office/drawing/2014/main" id="{916E1813-6D72-4208-A18B-754A489A7C1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Rectangle 8">
            <a:extLst>
              <a:ext uri="{FF2B5EF4-FFF2-40B4-BE49-F238E27FC236}">
                <a16:creationId xmlns:a16="http://schemas.microsoft.com/office/drawing/2014/main" id="{5679C0E8-C1CA-45E6-BB61-B79CB2B7C133}"/>
              </a:ext>
            </a:extLst>
          </p:cNvPr>
          <p:cNvSpPr>
            <a:spLocks noChangeArrowheads="1"/>
          </p:cNvSpPr>
          <p:nvPr/>
        </p:nvSpPr>
        <p:spPr bwMode="auto">
          <a:xfrm>
            <a:off x="2916238" y="1989138"/>
            <a:ext cx="4608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25958" name="Picture 16">
            <a:extLst>
              <a:ext uri="{FF2B5EF4-FFF2-40B4-BE49-F238E27FC236}">
                <a16:creationId xmlns:a16="http://schemas.microsoft.com/office/drawing/2014/main" id="{1337D405-9B87-470D-85E9-77D06F3AC9D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16">
            <a:extLst>
              <a:ext uri="{FF2B5EF4-FFF2-40B4-BE49-F238E27FC236}">
                <a16:creationId xmlns:a16="http://schemas.microsoft.com/office/drawing/2014/main" id="{E28B401B-C74D-43A1-8352-C33676276FE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60" name="Rectangle 8">
            <a:extLst>
              <a:ext uri="{FF2B5EF4-FFF2-40B4-BE49-F238E27FC236}">
                <a16:creationId xmlns:a16="http://schemas.microsoft.com/office/drawing/2014/main" id="{62B987DA-73EF-43D4-9F61-FC03E4354788}"/>
              </a:ext>
            </a:extLst>
          </p:cNvPr>
          <p:cNvSpPr>
            <a:spLocks noChangeArrowheads="1"/>
          </p:cNvSpPr>
          <p:nvPr/>
        </p:nvSpPr>
        <p:spPr bwMode="auto">
          <a:xfrm>
            <a:off x="2916238" y="3327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
        <p:nvSpPr>
          <p:cNvPr id="125961" name="Rectangle 8">
            <a:extLst>
              <a:ext uri="{FF2B5EF4-FFF2-40B4-BE49-F238E27FC236}">
                <a16:creationId xmlns:a16="http://schemas.microsoft.com/office/drawing/2014/main" id="{8D87AAA1-B3FB-4C1B-ABD1-D7AAD2085608}"/>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CFBD0-3001-1E31-1B79-103FA6E623B6}"/>
            </a:ext>
          </a:extLst>
        </p:cNvPr>
        <p:cNvGrpSpPr/>
        <p:nvPr/>
      </p:nvGrpSpPr>
      <p:grpSpPr>
        <a:xfrm>
          <a:off x="0" y="0"/>
          <a:ext cx="0" cy="0"/>
          <a:chOff x="0" y="0"/>
          <a:chExt cx="0" cy="0"/>
        </a:xfrm>
      </p:grpSpPr>
      <p:pic>
        <p:nvPicPr>
          <p:cNvPr id="35842" name="Picture 1">
            <a:extLst>
              <a:ext uri="{FF2B5EF4-FFF2-40B4-BE49-F238E27FC236}">
                <a16:creationId xmlns:a16="http://schemas.microsoft.com/office/drawing/2014/main" id="{803941D2-012F-3D99-D9F8-97B594B356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225EE05-F232-DE0F-CB01-277EE0EEA846}"/>
              </a:ext>
            </a:extLst>
          </p:cNvPr>
          <p:cNvSpPr txBox="1">
            <a:spLocks noChangeArrowheads="1"/>
          </p:cNvSpPr>
          <p:nvPr/>
        </p:nvSpPr>
        <p:spPr bwMode="auto">
          <a:xfrm rot="60000">
            <a:off x="2473979" y="544513"/>
            <a:ext cx="4251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4800" dirty="0"/>
              <a:t>neuroplasticity</a:t>
            </a:r>
            <a:endParaRPr lang="en-GB" altLang="en-US" sz="4000" dirty="0"/>
          </a:p>
        </p:txBody>
      </p:sp>
    </p:spTree>
    <p:extLst>
      <p:ext uri="{BB962C8B-B14F-4D97-AF65-F5344CB8AC3E}">
        <p14:creationId xmlns:p14="http://schemas.microsoft.com/office/powerpoint/2010/main" val="1088869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2A417-BF98-DBE2-FBBF-F4103E665C0F}"/>
            </a:ext>
          </a:extLst>
        </p:cNvPr>
        <p:cNvGrpSpPr/>
        <p:nvPr/>
      </p:nvGrpSpPr>
      <p:grpSpPr>
        <a:xfrm>
          <a:off x="0" y="0"/>
          <a:ext cx="0" cy="0"/>
          <a:chOff x="0" y="0"/>
          <a:chExt cx="0" cy="0"/>
        </a:xfrm>
      </p:grpSpPr>
      <p:pic>
        <p:nvPicPr>
          <p:cNvPr id="35842" name="Picture 1">
            <a:extLst>
              <a:ext uri="{FF2B5EF4-FFF2-40B4-BE49-F238E27FC236}">
                <a16:creationId xmlns:a16="http://schemas.microsoft.com/office/drawing/2014/main" id="{355B242C-B4D2-ED2D-E98D-DEC65F9D96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1621DB1-D868-D329-8618-AFA61F489108}"/>
              </a:ext>
            </a:extLst>
          </p:cNvPr>
          <p:cNvSpPr txBox="1">
            <a:spLocks noChangeArrowheads="1"/>
          </p:cNvSpPr>
          <p:nvPr/>
        </p:nvSpPr>
        <p:spPr bwMode="auto">
          <a:xfrm rot="60000">
            <a:off x="2473979" y="544513"/>
            <a:ext cx="4251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4800" dirty="0"/>
              <a:t>plasticity</a:t>
            </a:r>
            <a:endParaRPr lang="en-GB" altLang="en-US" sz="4000" dirty="0"/>
          </a:p>
        </p:txBody>
      </p:sp>
    </p:spTree>
    <p:extLst>
      <p:ext uri="{BB962C8B-B14F-4D97-AF65-F5344CB8AC3E}">
        <p14:creationId xmlns:p14="http://schemas.microsoft.com/office/powerpoint/2010/main" val="9825132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A3D926-861D-43A2-AACE-689814EC77B1}"/>
              </a:ext>
            </a:extLst>
          </p:cNvPr>
          <p:cNvPicPr>
            <a:picLocks noChangeAspect="1"/>
          </p:cNvPicPr>
          <p:nvPr/>
        </p:nvPicPr>
        <p:blipFill>
          <a:blip r:embed="rId2">
            <a:clrChange>
              <a:clrFrom>
                <a:srgbClr val="FF7F27"/>
              </a:clrFrom>
              <a:clrTo>
                <a:srgbClr val="FF7F27">
                  <a:alpha val="0"/>
                </a:srgbClr>
              </a:clrTo>
            </a:clrChange>
          </a:blip>
          <a:stretch>
            <a:fillRect/>
          </a:stretch>
        </p:blipFill>
        <p:spPr>
          <a:xfrm>
            <a:off x="702768" y="-531440"/>
            <a:ext cx="7738463" cy="7738463"/>
          </a:xfrm>
          <a:prstGeom prst="rect">
            <a:avLst/>
          </a:prstGeom>
        </p:spPr>
      </p:pic>
      <p:pic>
        <p:nvPicPr>
          <p:cNvPr id="10" name="Picture 9">
            <a:extLst>
              <a:ext uri="{FF2B5EF4-FFF2-40B4-BE49-F238E27FC236}">
                <a16:creationId xmlns:a16="http://schemas.microsoft.com/office/drawing/2014/main" id="{404C57E2-988D-4B1C-9DF2-4675484FA7F9}"/>
              </a:ext>
            </a:extLst>
          </p:cNvPr>
          <p:cNvPicPr>
            <a:picLocks noChangeAspect="1"/>
          </p:cNvPicPr>
          <p:nvPr/>
        </p:nvPicPr>
        <p:blipFill rotWithShape="1">
          <a:blip r:embed="rId3"/>
          <a:srcRect l="32500" t="14054" r="31403" b="21482"/>
          <a:stretch/>
        </p:blipFill>
        <p:spPr>
          <a:xfrm>
            <a:off x="1763688" y="476672"/>
            <a:ext cx="5662833" cy="5688632"/>
          </a:xfrm>
          <a:prstGeom prst="rect">
            <a:avLst/>
          </a:prstGeom>
        </p:spPr>
      </p:pic>
    </p:spTree>
    <p:extLst>
      <p:ext uri="{BB962C8B-B14F-4D97-AF65-F5344CB8AC3E}">
        <p14:creationId xmlns:p14="http://schemas.microsoft.com/office/powerpoint/2010/main" val="3750160864"/>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58" name="Picture 1">
            <a:extLst>
              <a:ext uri="{FF2B5EF4-FFF2-40B4-BE49-F238E27FC236}">
                <a16:creationId xmlns:a16="http://schemas.microsoft.com/office/drawing/2014/main" id="{20788B39-7E3C-476E-A86F-516EC49F727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013" y="328613"/>
            <a:ext cx="8181975"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echo location - bathroom trimmed - primary">
            <a:hlinkClick r:id="" action="ppaction://media"/>
            <a:extLst>
              <a:ext uri="{FF2B5EF4-FFF2-40B4-BE49-F238E27FC236}">
                <a16:creationId xmlns:a16="http://schemas.microsoft.com/office/drawing/2014/main" id="{E3FBFFDD-9252-4497-9BAD-136C45CFF3C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8200" y="457200"/>
            <a:ext cx="7486650" cy="4991100"/>
          </a:xfrm>
          <a:prstGeom prst="rect">
            <a:avLst/>
          </a:prstGeom>
        </p:spPr>
      </p:pic>
      <p:sp>
        <p:nvSpPr>
          <p:cNvPr id="6" name="TextBox 1">
            <a:extLst>
              <a:ext uri="{FF2B5EF4-FFF2-40B4-BE49-F238E27FC236}">
                <a16:creationId xmlns:a16="http://schemas.microsoft.com/office/drawing/2014/main" id="{1E3411C3-5A36-4189-AAF8-FEB8D09B44E7}"/>
              </a:ext>
            </a:extLst>
          </p:cNvPr>
          <p:cNvSpPr txBox="1">
            <a:spLocks noChangeArrowheads="1"/>
          </p:cNvSpPr>
          <p:nvPr/>
        </p:nvSpPr>
        <p:spPr bwMode="auto">
          <a:xfrm>
            <a:off x="6560292" y="5240338"/>
            <a:ext cx="1758028" cy="27699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200" b="1" dirty="0">
                <a:solidFill>
                  <a:srgbClr val="00B0F0"/>
                </a:solidFill>
              </a:rPr>
              <a:t>BehaviourBuddyTV</a:t>
            </a:r>
          </a:p>
        </p:txBody>
      </p:sp>
      <p:pic>
        <p:nvPicPr>
          <p:cNvPr id="7" name="Picture 32">
            <a:extLst>
              <a:ext uri="{FF2B5EF4-FFF2-40B4-BE49-F238E27FC236}">
                <a16:creationId xmlns:a16="http://schemas.microsoft.com/office/drawing/2014/main" id="{8FD9F352-26CC-4F50-992B-DF0B7B2CE7FB}"/>
              </a:ext>
            </a:extLst>
          </p:cNvPr>
          <p:cNvPicPr>
            <a:picLocks noChangeAspect="1"/>
          </p:cNvPicPr>
          <p:nvPr/>
        </p:nvPicPr>
        <p:blipFill>
          <a:blip r:embed="rId6">
            <a:clrChange>
              <a:clrFrom>
                <a:srgbClr val="3F48CC"/>
              </a:clrFrom>
              <a:clrTo>
                <a:srgbClr val="3F48CC">
                  <a:alpha val="0"/>
                </a:srgbClr>
              </a:clrTo>
            </a:clrChange>
            <a:extLst>
              <a:ext uri="{28A0092B-C50C-407E-A947-70E740481C1C}">
                <a14:useLocalDpi xmlns:a14="http://schemas.microsoft.com/office/drawing/2010/main" val="0"/>
              </a:ext>
            </a:extLst>
          </a:blip>
          <a:srcRect b="3067"/>
          <a:stretch>
            <a:fillRect/>
          </a:stretch>
        </p:blipFill>
        <p:spPr bwMode="auto">
          <a:xfrm>
            <a:off x="749300" y="85725"/>
            <a:ext cx="7961313" cy="66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9F270922-91C3-4212-AB2D-89B770A52B0F}"/>
              </a:ext>
            </a:extLst>
          </p:cNvPr>
          <p:cNvSpPr/>
          <p:nvPr/>
        </p:nvSpPr>
        <p:spPr>
          <a:xfrm>
            <a:off x="88106" y="0"/>
            <a:ext cx="833437" cy="62007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63100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7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video>
              <p:cMediaNode vol="80000">
                <p:cTn id="18" fill="hold" display="0">
                  <p:stCondLst>
                    <p:cond delay="indefinite"/>
                  </p:stCondLst>
                </p:cTn>
                <p:tgtEl>
                  <p:spTgt spid="5"/>
                </p:tgtEl>
              </p:cMediaNode>
            </p:video>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 Box 2">
            <a:extLst>
              <a:ext uri="{FF2B5EF4-FFF2-40B4-BE49-F238E27FC236}">
                <a16:creationId xmlns:a16="http://schemas.microsoft.com/office/drawing/2014/main" id="{23BBEC17-8B54-4B28-9DEF-9B29D7D3554E}"/>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4147" name="Text Box 2">
            <a:extLst>
              <a:ext uri="{FF2B5EF4-FFF2-40B4-BE49-F238E27FC236}">
                <a16:creationId xmlns:a16="http://schemas.microsoft.com/office/drawing/2014/main" id="{ABD62DF8-A625-4837-815F-26A57AF76298}"/>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4148" name="Picture 16">
            <a:extLst>
              <a:ext uri="{FF2B5EF4-FFF2-40B4-BE49-F238E27FC236}">
                <a16:creationId xmlns:a16="http://schemas.microsoft.com/office/drawing/2014/main" id="{30B22FE8-4AEA-495E-BAD9-15F71981DB9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Rectangle 8">
            <a:extLst>
              <a:ext uri="{FF2B5EF4-FFF2-40B4-BE49-F238E27FC236}">
                <a16:creationId xmlns:a16="http://schemas.microsoft.com/office/drawing/2014/main" id="{E202DBB5-188A-48CD-85E6-9385FBB07865}"/>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34150" name="Picture 16">
            <a:extLst>
              <a:ext uri="{FF2B5EF4-FFF2-40B4-BE49-F238E27FC236}">
                <a16:creationId xmlns:a16="http://schemas.microsoft.com/office/drawing/2014/main" id="{99E0C557-F24B-4390-BF04-3D7F1922F50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1" name="Picture 16">
            <a:extLst>
              <a:ext uri="{FF2B5EF4-FFF2-40B4-BE49-F238E27FC236}">
                <a16:creationId xmlns:a16="http://schemas.microsoft.com/office/drawing/2014/main" id="{AD3F4FD3-2C4C-496A-A03F-456F9DD473F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2" name="Rectangle 8">
            <a:extLst>
              <a:ext uri="{FF2B5EF4-FFF2-40B4-BE49-F238E27FC236}">
                <a16:creationId xmlns:a16="http://schemas.microsoft.com/office/drawing/2014/main" id="{0770D92A-FD1D-4E25-8CA9-DE326F495968}"/>
              </a:ext>
            </a:extLst>
          </p:cNvPr>
          <p:cNvSpPr>
            <a:spLocks noChangeArrowheads="1"/>
          </p:cNvSpPr>
          <p:nvPr/>
        </p:nvSpPr>
        <p:spPr bwMode="auto">
          <a:xfrm>
            <a:off x="2916238" y="3327400"/>
            <a:ext cx="4464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
        <p:nvSpPr>
          <p:cNvPr id="134153" name="Rectangle 8">
            <a:extLst>
              <a:ext uri="{FF2B5EF4-FFF2-40B4-BE49-F238E27FC236}">
                <a16:creationId xmlns:a16="http://schemas.microsoft.com/office/drawing/2014/main" id="{F93D6930-DBCF-4573-BC51-3FD7C3898171}"/>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a:extLst>
              <a:ext uri="{FF2B5EF4-FFF2-40B4-BE49-F238E27FC236}">
                <a16:creationId xmlns:a16="http://schemas.microsoft.com/office/drawing/2014/main" id="{76539D77-2CCC-4E30-B6E2-9E004695CC48}"/>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5171" name="Text Box 2">
            <a:extLst>
              <a:ext uri="{FF2B5EF4-FFF2-40B4-BE49-F238E27FC236}">
                <a16:creationId xmlns:a16="http://schemas.microsoft.com/office/drawing/2014/main" id="{F1F4699F-CE20-4BD9-9688-6FD7ECDE895E}"/>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5172" name="Picture 16">
            <a:extLst>
              <a:ext uri="{FF2B5EF4-FFF2-40B4-BE49-F238E27FC236}">
                <a16:creationId xmlns:a16="http://schemas.microsoft.com/office/drawing/2014/main" id="{D84913B9-E2E7-47E2-A64F-177416E530F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Rectangle 8">
            <a:extLst>
              <a:ext uri="{FF2B5EF4-FFF2-40B4-BE49-F238E27FC236}">
                <a16:creationId xmlns:a16="http://schemas.microsoft.com/office/drawing/2014/main" id="{601540A2-655C-460A-829E-05E328CFE24A}"/>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35174" name="Picture 16">
            <a:extLst>
              <a:ext uri="{FF2B5EF4-FFF2-40B4-BE49-F238E27FC236}">
                <a16:creationId xmlns:a16="http://schemas.microsoft.com/office/drawing/2014/main" id="{48A269E0-DA76-41AD-A66D-034CA795ABE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16">
            <a:extLst>
              <a:ext uri="{FF2B5EF4-FFF2-40B4-BE49-F238E27FC236}">
                <a16:creationId xmlns:a16="http://schemas.microsoft.com/office/drawing/2014/main" id="{1A770510-2B2D-4D5A-9E7B-72337092400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6" name="Rectangle 8">
            <a:extLst>
              <a:ext uri="{FF2B5EF4-FFF2-40B4-BE49-F238E27FC236}">
                <a16:creationId xmlns:a16="http://schemas.microsoft.com/office/drawing/2014/main" id="{2484FE17-0581-4B8B-956D-F41E0CBE11EC}"/>
              </a:ext>
            </a:extLst>
          </p:cNvPr>
          <p:cNvSpPr>
            <a:spLocks noChangeArrowheads="1"/>
          </p:cNvSpPr>
          <p:nvPr/>
        </p:nvSpPr>
        <p:spPr bwMode="auto">
          <a:xfrm>
            <a:off x="2916238" y="3327400"/>
            <a:ext cx="4464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35177" name="Rectangle 8">
            <a:extLst>
              <a:ext uri="{FF2B5EF4-FFF2-40B4-BE49-F238E27FC236}">
                <a16:creationId xmlns:a16="http://schemas.microsoft.com/office/drawing/2014/main" id="{158894AE-0DB0-4418-94CD-ECF471D9D430}"/>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5570" y="620713"/>
            <a:ext cx="84534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120" y="620713"/>
            <a:ext cx="84534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p Arrow 6"/>
          <p:cNvSpPr/>
          <p:nvPr/>
        </p:nvSpPr>
        <p:spPr>
          <a:xfrm>
            <a:off x="1143452" y="1557338"/>
            <a:ext cx="792163" cy="863600"/>
          </a:xfrm>
          <a:prstGeom prst="up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Up Arrow 4"/>
          <p:cNvSpPr/>
          <p:nvPr/>
        </p:nvSpPr>
        <p:spPr>
          <a:xfrm>
            <a:off x="7248004" y="1555750"/>
            <a:ext cx="792162" cy="863600"/>
          </a:xfrm>
          <a:prstGeom prst="up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rcRect r="66779" b="-9991"/>
          <a:stretch>
            <a:fillRect/>
          </a:stretch>
        </p:blipFill>
        <p:spPr bwMode="auto">
          <a:xfrm>
            <a:off x="3355307" y="620713"/>
            <a:ext cx="280828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5307" y="620713"/>
            <a:ext cx="84534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Up Arrow 9"/>
          <p:cNvSpPr/>
          <p:nvPr/>
        </p:nvSpPr>
        <p:spPr>
          <a:xfrm>
            <a:off x="7248004" y="1557338"/>
            <a:ext cx="792162" cy="863600"/>
          </a:xfrm>
          <a:prstGeom prst="up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Up Arrow 10"/>
          <p:cNvSpPr/>
          <p:nvPr/>
        </p:nvSpPr>
        <p:spPr>
          <a:xfrm>
            <a:off x="4216598" y="1555750"/>
            <a:ext cx="792162" cy="863600"/>
          </a:xfrm>
          <a:prstGeom prst="up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Up Arrow 10">
            <a:extLst>
              <a:ext uri="{FF2B5EF4-FFF2-40B4-BE49-F238E27FC236}">
                <a16:creationId xmlns:a16="http://schemas.microsoft.com/office/drawing/2014/main" id="{327FC031-DCA9-49A5-9EAE-3A75BC50F944}"/>
              </a:ext>
            </a:extLst>
          </p:cNvPr>
          <p:cNvSpPr/>
          <p:nvPr/>
        </p:nvSpPr>
        <p:spPr>
          <a:xfrm>
            <a:off x="4226835" y="1555200"/>
            <a:ext cx="792162" cy="863600"/>
          </a:xfrm>
          <a:prstGeom prst="upArrow">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6373338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1" nodeType="clickEffect">
                                  <p:stCondLst>
                                    <p:cond delay="0"/>
                                  </p:stCondLst>
                                  <p:childTnLst>
                                    <p:animMotion origin="layout" path="M 4.44444E-6 -4.81481E-6 L -0.33733 0.00024 " pathEditMode="relative" rAng="0" ptsTypes="AA">
                                      <p:cBhvr>
                                        <p:cTn id="10" dur="750" fill="hold"/>
                                        <p:tgtEl>
                                          <p:spTgt spid="17"/>
                                        </p:tgtEl>
                                        <p:attrNameLst>
                                          <p:attrName>ppt_x</p:attrName>
                                          <p:attrName>ppt_y</p:attrName>
                                        </p:attrNameLst>
                                      </p:cBhvr>
                                      <p:rCtr x="-16875" y="0"/>
                                    </p:animMotion>
                                  </p:childTnLst>
                                </p:cTn>
                              </p:par>
                              <p:par>
                                <p:cTn id="11" presetID="10" presetClass="exit" presetSubtype="0" fill="hold" grpId="2" nodeType="withEffect">
                                  <p:stCondLst>
                                    <p:cond delay="1250"/>
                                  </p:stCondLst>
                                  <p:childTnLst>
                                    <p:animEffect transition="out" filter="fade">
                                      <p:cBhvr>
                                        <p:cTn id="12" dur="1000"/>
                                        <p:tgtEl>
                                          <p:spTgt spid="17"/>
                                        </p:tgtEl>
                                      </p:cBhvr>
                                    </p:animEffect>
                                    <p:set>
                                      <p:cBhvr>
                                        <p:cTn id="13" dur="1" fill="hold">
                                          <p:stCondLst>
                                            <p:cond delay="999"/>
                                          </p:stCondLst>
                                        </p:cTn>
                                        <p:tgtEl>
                                          <p:spTgt spid="17"/>
                                        </p:tgtEl>
                                        <p:attrNameLst>
                                          <p:attrName>style.visibility</p:attrName>
                                        </p:attrNameLst>
                                      </p:cBhvr>
                                      <p:to>
                                        <p:strVal val="hidden"/>
                                      </p:to>
                                    </p:set>
                                  </p:childTnLst>
                                </p:cTn>
                              </p:par>
                              <p:par>
                                <p:cTn id="14" presetID="1" presetClass="entr" presetSubtype="0" fill="hold" grpId="2" nodeType="withEffect">
                                  <p:stCondLst>
                                    <p:cond delay="125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grpId="0" nodeType="clickEffect">
                                  <p:stCondLst>
                                    <p:cond delay="0"/>
                                  </p:stCondLst>
                                  <p:childTnLst>
                                    <p:animMotion origin="layout" path="M 8.33333E-7 3.7037E-6 L 0.66545 3.7037E-6 " pathEditMode="relative" rAng="0" ptsTypes="AA">
                                      <p:cBhvr>
                                        <p:cTn id="19" dur="1000" fill="hold"/>
                                        <p:tgtEl>
                                          <p:spTgt spid="7"/>
                                        </p:tgtEl>
                                        <p:attrNameLst>
                                          <p:attrName>ppt_x</p:attrName>
                                          <p:attrName>ppt_y</p:attrName>
                                        </p:attrNameLst>
                                      </p:cBhvr>
                                      <p:rCtr x="33264" y="0"/>
                                    </p:animMotion>
                                  </p:childTnLst>
                                </p:cTn>
                              </p:par>
                              <p:par>
                                <p:cTn id="20" presetID="1" presetClass="entr" presetSubtype="0"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childTnLst>
                                </p:cTn>
                              </p:par>
                              <p:par>
                                <p:cTn id="22" presetID="1" presetClass="exit" presetSubtype="0" fill="hold" grpId="1" nodeType="withEffect">
                                  <p:stCondLst>
                                    <p:cond delay="1000"/>
                                  </p:stCondLst>
                                  <p:childTnLst>
                                    <p:set>
                                      <p:cBhvr>
                                        <p:cTn id="23" dur="1" fill="hold">
                                          <p:stCondLst>
                                            <p:cond delay="0"/>
                                          </p:stCondLst>
                                        </p:cTn>
                                        <p:tgtEl>
                                          <p:spTgt spid="7"/>
                                        </p:tgtEl>
                                        <p:attrNameLst>
                                          <p:attrName>style.visibility</p:attrName>
                                        </p:attrNameLst>
                                      </p:cBhvr>
                                      <p:to>
                                        <p:strVal val="hidden"/>
                                      </p:to>
                                    </p:set>
                                  </p:childTnLst>
                                </p:cTn>
                              </p:par>
                              <p:par>
                                <p:cTn id="24" presetID="1" presetClass="exit" presetSubtype="0" fill="hold" grpId="1" nodeType="withEffect">
                                  <p:stCondLst>
                                    <p:cond delay="1250"/>
                                  </p:stCondLst>
                                  <p:childTnLst>
                                    <p:set>
                                      <p:cBhvr>
                                        <p:cTn id="25" dur="1" fill="hold">
                                          <p:stCondLst>
                                            <p:cond delay="0"/>
                                          </p:stCondLst>
                                        </p:cTn>
                                        <p:tgtEl>
                                          <p:spTgt spid="5"/>
                                        </p:tgtEl>
                                        <p:attrNameLst>
                                          <p:attrName>style.visibility</p:attrName>
                                        </p:attrNameLst>
                                      </p:cBhvr>
                                      <p:to>
                                        <p:strVal val="hidden"/>
                                      </p:to>
                                    </p:set>
                                  </p:childTnLst>
                                </p:cTn>
                              </p:par>
                              <p:par>
                                <p:cTn id="26" presetID="1" presetClass="entr" presetSubtype="0" fill="hold" grpId="0" nodeType="withEffect">
                                  <p:stCondLst>
                                    <p:cond delay="125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5" presetClass="path" presetSubtype="0" accel="50000" decel="50000" fill="hold" grpId="1" nodeType="clickEffect">
                                  <p:stCondLst>
                                    <p:cond delay="0"/>
                                  </p:stCondLst>
                                  <p:childTnLst>
                                    <p:animMotion origin="layout" path="M 2.5E-6 3.7037E-6 L -0.3316 -0.00024 " pathEditMode="relative" rAng="0" ptsTypes="AA">
                                      <p:cBhvr>
                                        <p:cTn id="31" dur="1000" fill="hold"/>
                                        <p:tgtEl>
                                          <p:spTgt spid="10"/>
                                        </p:tgtEl>
                                        <p:attrNameLst>
                                          <p:attrName>ppt_x</p:attrName>
                                          <p:attrName>ppt_y</p:attrName>
                                        </p:attrNameLst>
                                      </p:cBhvr>
                                      <p:rCtr x="-16580" y="-23"/>
                                    </p:animMotion>
                                  </p:childTnLst>
                                </p:cTn>
                              </p:par>
                              <p:par>
                                <p:cTn id="32" presetID="1" presetClass="exit" presetSubtype="0" fill="hold" grpId="2" nodeType="withEffect">
                                  <p:stCondLst>
                                    <p:cond delay="1000"/>
                                  </p:stCondLst>
                                  <p:childTnLst>
                                    <p:set>
                                      <p:cBhvr>
                                        <p:cTn id="33" dur="1" fill="hold">
                                          <p:stCondLst>
                                            <p:cond delay="0"/>
                                          </p:stCondLst>
                                        </p:cTn>
                                        <p:tgtEl>
                                          <p:spTgt spid="10"/>
                                        </p:tgtEl>
                                        <p:attrNameLst>
                                          <p:attrName>style.visibility</p:attrName>
                                        </p:attrNameLst>
                                      </p:cBhvr>
                                      <p:to>
                                        <p:strVal val="hidden"/>
                                      </p:to>
                                    </p:set>
                                  </p:childTnLst>
                                </p:cTn>
                              </p:par>
                              <p:par>
                                <p:cTn id="34" presetID="1"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35" presetClass="path" presetSubtype="0" accel="50000" decel="50000" fill="hold" nodeType="clickEffect">
                                  <p:stCondLst>
                                    <p:cond delay="0"/>
                                  </p:stCondLst>
                                  <p:childTnLst>
                                    <p:animMotion origin="layout" path="M 3.33333E-6 4.44444E-6 L -0.33073 4.44444E-6 " pathEditMode="relative" rAng="0" ptsTypes="AA">
                                      <p:cBhvr>
                                        <p:cTn id="49" dur="1000" fill="hold"/>
                                        <p:tgtEl>
                                          <p:spTgt spid="9"/>
                                        </p:tgtEl>
                                        <p:attrNameLst>
                                          <p:attrName>ppt_x</p:attrName>
                                          <p:attrName>ppt_y</p:attrName>
                                        </p:attrNameLst>
                                      </p:cBhvr>
                                      <p:rCtr x="-165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5" grpId="0" animBg="1"/>
      <p:bldP spid="5" grpId="1" animBg="1"/>
      <p:bldP spid="10" grpId="0" animBg="1"/>
      <p:bldP spid="10" grpId="1" animBg="1"/>
      <p:bldP spid="10" grpId="2" animBg="1"/>
      <p:bldP spid="11" grpId="0" animBg="1"/>
      <p:bldP spid="17" grpId="0" animBg="1"/>
      <p:bldP spid="17" grpId="1" animBg="1"/>
      <p:bldP spid="17" grpId="2"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a:extLst>
              <a:ext uri="{FF2B5EF4-FFF2-40B4-BE49-F238E27FC236}">
                <a16:creationId xmlns:a16="http://schemas.microsoft.com/office/drawing/2014/main" id="{2BF83FA9-A12B-4536-9B32-DB6E0F7B4CED}"/>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7219" name="Text Box 2">
            <a:extLst>
              <a:ext uri="{FF2B5EF4-FFF2-40B4-BE49-F238E27FC236}">
                <a16:creationId xmlns:a16="http://schemas.microsoft.com/office/drawing/2014/main" id="{D11CC800-171A-4B17-BE35-B1C62790A271}"/>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7220" name="Picture 16">
            <a:extLst>
              <a:ext uri="{FF2B5EF4-FFF2-40B4-BE49-F238E27FC236}">
                <a16:creationId xmlns:a16="http://schemas.microsoft.com/office/drawing/2014/main" id="{3DFD3FD1-8093-4360-A385-29888FF7DD3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Rectangle 8">
            <a:extLst>
              <a:ext uri="{FF2B5EF4-FFF2-40B4-BE49-F238E27FC236}">
                <a16:creationId xmlns:a16="http://schemas.microsoft.com/office/drawing/2014/main" id="{6CDA50CE-1449-47C2-A4C6-74B1C8FCF3BC}"/>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37222" name="Picture 16">
            <a:extLst>
              <a:ext uri="{FF2B5EF4-FFF2-40B4-BE49-F238E27FC236}">
                <a16:creationId xmlns:a16="http://schemas.microsoft.com/office/drawing/2014/main" id="{6755F6B4-5201-4319-AF8F-CB69CF68BD7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16">
            <a:extLst>
              <a:ext uri="{FF2B5EF4-FFF2-40B4-BE49-F238E27FC236}">
                <a16:creationId xmlns:a16="http://schemas.microsoft.com/office/drawing/2014/main" id="{D5A05C09-6C08-476C-8632-C4577BBE688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4" name="Rectangle 8">
            <a:extLst>
              <a:ext uri="{FF2B5EF4-FFF2-40B4-BE49-F238E27FC236}">
                <a16:creationId xmlns:a16="http://schemas.microsoft.com/office/drawing/2014/main" id="{E9D1D686-029B-4310-957F-4FD606B1FFDA}"/>
              </a:ext>
            </a:extLst>
          </p:cNvPr>
          <p:cNvSpPr>
            <a:spLocks noChangeArrowheads="1"/>
          </p:cNvSpPr>
          <p:nvPr/>
        </p:nvSpPr>
        <p:spPr bwMode="auto">
          <a:xfrm>
            <a:off x="2916238" y="3327400"/>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37225" name="Rectangle 8">
            <a:extLst>
              <a:ext uri="{FF2B5EF4-FFF2-40B4-BE49-F238E27FC236}">
                <a16:creationId xmlns:a16="http://schemas.microsoft.com/office/drawing/2014/main" id="{A82E8E29-DF7E-4B28-A12D-9ACE4EB0D055}"/>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a:t>
            </a:r>
            <a:endParaRPr lang="en-GB" altLang="en-US" sz="180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a:extLst>
              <a:ext uri="{FF2B5EF4-FFF2-40B4-BE49-F238E27FC236}">
                <a16:creationId xmlns:a16="http://schemas.microsoft.com/office/drawing/2014/main" id="{2BF83FA9-A12B-4536-9B32-DB6E0F7B4CED}"/>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7219" name="Text Box 2">
            <a:extLst>
              <a:ext uri="{FF2B5EF4-FFF2-40B4-BE49-F238E27FC236}">
                <a16:creationId xmlns:a16="http://schemas.microsoft.com/office/drawing/2014/main" id="{D11CC800-171A-4B17-BE35-B1C62790A271}"/>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7220" name="Picture 16">
            <a:extLst>
              <a:ext uri="{FF2B5EF4-FFF2-40B4-BE49-F238E27FC236}">
                <a16:creationId xmlns:a16="http://schemas.microsoft.com/office/drawing/2014/main" id="{3DFD3FD1-8093-4360-A385-29888FF7DD3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Rectangle 8">
            <a:extLst>
              <a:ext uri="{FF2B5EF4-FFF2-40B4-BE49-F238E27FC236}">
                <a16:creationId xmlns:a16="http://schemas.microsoft.com/office/drawing/2014/main" id="{6CDA50CE-1449-47C2-A4C6-74B1C8FCF3BC}"/>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37222" name="Picture 16">
            <a:extLst>
              <a:ext uri="{FF2B5EF4-FFF2-40B4-BE49-F238E27FC236}">
                <a16:creationId xmlns:a16="http://schemas.microsoft.com/office/drawing/2014/main" id="{6755F6B4-5201-4319-AF8F-CB69CF68BD7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16">
            <a:extLst>
              <a:ext uri="{FF2B5EF4-FFF2-40B4-BE49-F238E27FC236}">
                <a16:creationId xmlns:a16="http://schemas.microsoft.com/office/drawing/2014/main" id="{D5A05C09-6C08-476C-8632-C4577BBE688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4" name="Rectangle 8">
            <a:extLst>
              <a:ext uri="{FF2B5EF4-FFF2-40B4-BE49-F238E27FC236}">
                <a16:creationId xmlns:a16="http://schemas.microsoft.com/office/drawing/2014/main" id="{E9D1D686-029B-4310-957F-4FD606B1FFDA}"/>
              </a:ext>
            </a:extLst>
          </p:cNvPr>
          <p:cNvSpPr>
            <a:spLocks noChangeArrowheads="1"/>
          </p:cNvSpPr>
          <p:nvPr/>
        </p:nvSpPr>
        <p:spPr bwMode="auto">
          <a:xfrm>
            <a:off x="2916238" y="3327400"/>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37225" name="Rectangle 8">
            <a:extLst>
              <a:ext uri="{FF2B5EF4-FFF2-40B4-BE49-F238E27FC236}">
                <a16:creationId xmlns:a16="http://schemas.microsoft.com/office/drawing/2014/main" id="{A82E8E29-DF7E-4B28-A12D-9ACE4EB0D055}"/>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dirty="0"/>
              <a:t>embrace failure</a:t>
            </a:r>
            <a:endParaRPr lang="en-GB" altLang="en-US" sz="1800" dirty="0"/>
          </a:p>
        </p:txBody>
      </p:sp>
    </p:spTree>
    <p:extLst>
      <p:ext uri="{BB962C8B-B14F-4D97-AF65-F5344CB8AC3E}">
        <p14:creationId xmlns:p14="http://schemas.microsoft.com/office/powerpoint/2010/main" val="37905507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ext Box 2">
            <a:extLst>
              <a:ext uri="{FF2B5EF4-FFF2-40B4-BE49-F238E27FC236}">
                <a16:creationId xmlns:a16="http://schemas.microsoft.com/office/drawing/2014/main" id="{7D5E17E9-0EAD-47B1-A467-B8111C31DAB7}"/>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8243" name="Text Box 2">
            <a:extLst>
              <a:ext uri="{FF2B5EF4-FFF2-40B4-BE49-F238E27FC236}">
                <a16:creationId xmlns:a16="http://schemas.microsoft.com/office/drawing/2014/main" id="{8C347B35-683B-4B80-9A8B-5E3449ABAB8C}"/>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8244" name="Picture 16">
            <a:extLst>
              <a:ext uri="{FF2B5EF4-FFF2-40B4-BE49-F238E27FC236}">
                <a16:creationId xmlns:a16="http://schemas.microsoft.com/office/drawing/2014/main" id="{4B441CF1-663B-4A01-8DD5-97A6C7A8EA1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1" name="Rectangle 8">
            <a:extLst>
              <a:ext uri="{FF2B5EF4-FFF2-40B4-BE49-F238E27FC236}">
                <a16:creationId xmlns:a16="http://schemas.microsoft.com/office/drawing/2014/main" id="{B938BC90-20ED-4315-B398-323AEB3C0054}"/>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38246" name="Picture 16">
            <a:extLst>
              <a:ext uri="{FF2B5EF4-FFF2-40B4-BE49-F238E27FC236}">
                <a16:creationId xmlns:a16="http://schemas.microsoft.com/office/drawing/2014/main" id="{F3D73883-6D23-462E-AE75-AB3376D0736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7" name="Picture 16">
            <a:extLst>
              <a:ext uri="{FF2B5EF4-FFF2-40B4-BE49-F238E27FC236}">
                <a16:creationId xmlns:a16="http://schemas.microsoft.com/office/drawing/2014/main" id="{79E2D134-4077-4130-A009-AFC046E409F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4" name="Rectangle 8">
            <a:extLst>
              <a:ext uri="{FF2B5EF4-FFF2-40B4-BE49-F238E27FC236}">
                <a16:creationId xmlns:a16="http://schemas.microsoft.com/office/drawing/2014/main" id="{3B0F66D4-2F52-4F86-A6EC-DA6BAF16FDEC}"/>
              </a:ext>
            </a:extLst>
          </p:cNvPr>
          <p:cNvSpPr>
            <a:spLocks noChangeArrowheads="1"/>
          </p:cNvSpPr>
          <p:nvPr/>
        </p:nvSpPr>
        <p:spPr bwMode="auto">
          <a:xfrm>
            <a:off x="2916238" y="3327400"/>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37225" name="Rectangle 8">
            <a:extLst>
              <a:ext uri="{FF2B5EF4-FFF2-40B4-BE49-F238E27FC236}">
                <a16:creationId xmlns:a16="http://schemas.microsoft.com/office/drawing/2014/main" id="{50F644EA-D84B-4D8B-8DE3-FF9A4340B327}"/>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a:t>fail</a:t>
            </a:r>
            <a:endParaRPr lang="en-GB" altLang="en-US" sz="1800"/>
          </a:p>
        </p:txBody>
      </p:sp>
      <p:pic>
        <p:nvPicPr>
          <p:cNvPr id="11" name="Picture 10">
            <a:extLst>
              <a:ext uri="{FF2B5EF4-FFF2-40B4-BE49-F238E27FC236}">
                <a16:creationId xmlns:a16="http://schemas.microsoft.com/office/drawing/2014/main" id="{58FAA6A4-7C59-41BD-BC17-12417DDA15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476375"/>
            <a:ext cx="41148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91588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a:extLst>
              <a:ext uri="{FF2B5EF4-FFF2-40B4-BE49-F238E27FC236}">
                <a16:creationId xmlns:a16="http://schemas.microsoft.com/office/drawing/2014/main" id="{6088E3FF-6D0F-4130-B61B-659D34F0DC8D}"/>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39267" name="Text Box 2">
            <a:extLst>
              <a:ext uri="{FF2B5EF4-FFF2-40B4-BE49-F238E27FC236}">
                <a16:creationId xmlns:a16="http://schemas.microsoft.com/office/drawing/2014/main" id="{A1510FE3-02BD-477B-9D13-38C6A97EC7A4}"/>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39268" name="Picture 16">
            <a:extLst>
              <a:ext uri="{FF2B5EF4-FFF2-40B4-BE49-F238E27FC236}">
                <a16:creationId xmlns:a16="http://schemas.microsoft.com/office/drawing/2014/main" id="{C755CE18-C957-4405-9833-1E142B66DE1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9" name="Picture 16">
            <a:extLst>
              <a:ext uri="{FF2B5EF4-FFF2-40B4-BE49-F238E27FC236}">
                <a16:creationId xmlns:a16="http://schemas.microsoft.com/office/drawing/2014/main" id="{232B0977-B344-4837-8CFC-F019DDDEEF1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0" name="Picture 16">
            <a:extLst>
              <a:ext uri="{FF2B5EF4-FFF2-40B4-BE49-F238E27FC236}">
                <a16:creationId xmlns:a16="http://schemas.microsoft.com/office/drawing/2014/main" id="{72B9E354-C926-4F87-B884-3A1058CDFB7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Picture 7">
            <a:extLst>
              <a:ext uri="{FF2B5EF4-FFF2-40B4-BE49-F238E27FC236}">
                <a16:creationId xmlns:a16="http://schemas.microsoft.com/office/drawing/2014/main" id="{E5AC91FD-5FBF-4B2F-8558-8604D89DEB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476375"/>
            <a:ext cx="41148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16">
            <a:extLst>
              <a:ext uri="{FF2B5EF4-FFF2-40B4-BE49-F238E27FC236}">
                <a16:creationId xmlns:a16="http://schemas.microsoft.com/office/drawing/2014/main" id="{6E605E66-2DD0-4196-9507-231D7DAFB99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16">
            <a:extLst>
              <a:ext uri="{FF2B5EF4-FFF2-40B4-BE49-F238E27FC236}">
                <a16:creationId xmlns:a16="http://schemas.microsoft.com/office/drawing/2014/main" id="{AD1DAAEA-7122-485E-B96B-1D0CDF61272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16">
            <a:extLst>
              <a:ext uri="{FF2B5EF4-FFF2-40B4-BE49-F238E27FC236}">
                <a16:creationId xmlns:a16="http://schemas.microsoft.com/office/drawing/2014/main" id="{D53A4F3A-2E10-4CAA-AE1D-E27A582C5F4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3" name="Text Box 2">
            <a:extLst>
              <a:ext uri="{FF2B5EF4-FFF2-40B4-BE49-F238E27FC236}">
                <a16:creationId xmlns:a16="http://schemas.microsoft.com/office/drawing/2014/main" id="{44288AE5-2E69-42B6-B368-78C9EBAF1FCB}"/>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40294" name="Text Box 2">
            <a:extLst>
              <a:ext uri="{FF2B5EF4-FFF2-40B4-BE49-F238E27FC236}">
                <a16:creationId xmlns:a16="http://schemas.microsoft.com/office/drawing/2014/main" id="{BE71F51E-F6EF-46D7-9B0C-F956953B0421}"/>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40295" name="Picture 1">
            <a:extLst>
              <a:ext uri="{FF2B5EF4-FFF2-40B4-BE49-F238E27FC236}">
                <a16:creationId xmlns:a16="http://schemas.microsoft.com/office/drawing/2014/main" id="{CBF25BB0-565F-400B-82C0-05A73111DC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476375"/>
            <a:ext cx="41148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a:extLst>
              <a:ext uri="{FF2B5EF4-FFF2-40B4-BE49-F238E27FC236}">
                <a16:creationId xmlns:a16="http://schemas.microsoft.com/office/drawing/2014/main" id="{AD716DEE-4919-48E7-98E1-86A57ADEBECC}"/>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41315" name="Text Box 2">
            <a:extLst>
              <a:ext uri="{FF2B5EF4-FFF2-40B4-BE49-F238E27FC236}">
                <a16:creationId xmlns:a16="http://schemas.microsoft.com/office/drawing/2014/main" id="{3DF046ED-79E2-40CC-A5B1-1DDF1E3E096B}"/>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41316" name="Picture 16">
            <a:extLst>
              <a:ext uri="{FF2B5EF4-FFF2-40B4-BE49-F238E27FC236}">
                <a16:creationId xmlns:a16="http://schemas.microsoft.com/office/drawing/2014/main" id="{AAC941A3-ADAA-4068-9E2F-E50EAAE162B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7" name="Rectangle 8">
            <a:extLst>
              <a:ext uri="{FF2B5EF4-FFF2-40B4-BE49-F238E27FC236}">
                <a16:creationId xmlns:a16="http://schemas.microsoft.com/office/drawing/2014/main" id="{F43347F1-685D-4B98-92BD-3512FE7C315E}"/>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mindset theory &amp; the brain</a:t>
            </a:r>
            <a:endParaRPr lang="en-GB" altLang="en-US" sz="1800"/>
          </a:p>
        </p:txBody>
      </p:sp>
      <p:pic>
        <p:nvPicPr>
          <p:cNvPr id="141318" name="Picture 16">
            <a:extLst>
              <a:ext uri="{FF2B5EF4-FFF2-40B4-BE49-F238E27FC236}">
                <a16:creationId xmlns:a16="http://schemas.microsoft.com/office/drawing/2014/main" id="{4F2C8147-928F-4672-9B48-2F2CB1A1507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Picture 16">
            <a:extLst>
              <a:ext uri="{FF2B5EF4-FFF2-40B4-BE49-F238E27FC236}">
                <a16:creationId xmlns:a16="http://schemas.microsoft.com/office/drawing/2014/main" id="{245A712A-E60D-4EBB-B8BE-D55DFC2AAA9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0" name="Rectangle 8">
            <a:extLst>
              <a:ext uri="{FF2B5EF4-FFF2-40B4-BE49-F238E27FC236}">
                <a16:creationId xmlns:a16="http://schemas.microsoft.com/office/drawing/2014/main" id="{E8193770-945D-4C4B-8032-87725554BE32}"/>
              </a:ext>
            </a:extLst>
          </p:cNvPr>
          <p:cNvSpPr>
            <a:spLocks noChangeArrowheads="1"/>
          </p:cNvSpPr>
          <p:nvPr/>
        </p:nvSpPr>
        <p:spPr bwMode="auto">
          <a:xfrm>
            <a:off x="2916238" y="3327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and feedback</a:t>
            </a:r>
            <a:endParaRPr lang="en-GB" altLang="en-US" sz="1800"/>
          </a:p>
        </p:txBody>
      </p:sp>
      <p:sp>
        <p:nvSpPr>
          <p:cNvPr id="141321" name="Rectangle 8">
            <a:extLst>
              <a:ext uri="{FF2B5EF4-FFF2-40B4-BE49-F238E27FC236}">
                <a16:creationId xmlns:a16="http://schemas.microsoft.com/office/drawing/2014/main" id="{A9D4111E-82FB-4E57-8648-29F95C1B4169}"/>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fail</a:t>
            </a:r>
            <a:endParaRPr lang="en-GB" altLang="en-US" sz="1800"/>
          </a:p>
        </p:txBody>
      </p:sp>
      <p:pic>
        <p:nvPicPr>
          <p:cNvPr id="141322" name="Picture 12">
            <a:extLst>
              <a:ext uri="{FF2B5EF4-FFF2-40B4-BE49-F238E27FC236}">
                <a16:creationId xmlns:a16="http://schemas.microsoft.com/office/drawing/2014/main" id="{4F2405A7-52A1-45F6-BF50-C1FA36C9D3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476375"/>
            <a:ext cx="41148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23" name="Picture 1">
            <a:extLst>
              <a:ext uri="{FF2B5EF4-FFF2-40B4-BE49-F238E27FC236}">
                <a16:creationId xmlns:a16="http://schemas.microsoft.com/office/drawing/2014/main" id="{8335A6C1-5CD4-4789-BED3-96D8AC42A22E}"/>
              </a:ext>
            </a:extLst>
          </p:cNvPr>
          <p:cNvPicPr>
            <a:picLocks noChangeAspect="1"/>
          </p:cNvPicPr>
          <p:nvPr/>
        </p:nvPicPr>
        <p:blipFill>
          <a:blip r:embed="rId4">
            <a:extLst>
              <a:ext uri="{28A0092B-C50C-407E-A947-70E740481C1C}">
                <a14:useLocalDpi xmlns:a14="http://schemas.microsoft.com/office/drawing/2010/main" val="0"/>
              </a:ext>
            </a:extLst>
          </a:blip>
          <a:srcRect t="26662"/>
          <a:stretch>
            <a:fillRect/>
          </a:stretch>
        </p:blipFill>
        <p:spPr bwMode="auto">
          <a:xfrm>
            <a:off x="2627313" y="2636838"/>
            <a:ext cx="4114800" cy="319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a:extLst>
              <a:ext uri="{FF2B5EF4-FFF2-40B4-BE49-F238E27FC236}">
                <a16:creationId xmlns:a16="http://schemas.microsoft.com/office/drawing/2014/main" id="{E2992AB2-1177-44B1-8F7B-FF4A83DDB22A}"/>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43363" name="Text Box 2">
            <a:extLst>
              <a:ext uri="{FF2B5EF4-FFF2-40B4-BE49-F238E27FC236}">
                <a16:creationId xmlns:a16="http://schemas.microsoft.com/office/drawing/2014/main" id="{A790D233-E82C-4EB3-BC40-93F96AA02187}"/>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43364" name="Picture 16">
            <a:extLst>
              <a:ext uri="{FF2B5EF4-FFF2-40B4-BE49-F238E27FC236}">
                <a16:creationId xmlns:a16="http://schemas.microsoft.com/office/drawing/2014/main" id="{3B42300B-7DDB-4BF2-A6A4-3546D968CBC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5" name="Rectangle 8">
            <a:extLst>
              <a:ext uri="{FF2B5EF4-FFF2-40B4-BE49-F238E27FC236}">
                <a16:creationId xmlns:a16="http://schemas.microsoft.com/office/drawing/2014/main" id="{BF4C9E93-9517-4299-B0F3-ECB41708CA56}"/>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43366" name="Picture 16">
            <a:extLst>
              <a:ext uri="{FF2B5EF4-FFF2-40B4-BE49-F238E27FC236}">
                <a16:creationId xmlns:a16="http://schemas.microsoft.com/office/drawing/2014/main" id="{207B0CDB-0C83-4297-B748-082BB2A6631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7" name="Picture 16">
            <a:extLst>
              <a:ext uri="{FF2B5EF4-FFF2-40B4-BE49-F238E27FC236}">
                <a16:creationId xmlns:a16="http://schemas.microsoft.com/office/drawing/2014/main" id="{C273B850-A8C4-4BEC-8703-DB774571F97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8" name="Rectangle 8">
            <a:extLst>
              <a:ext uri="{FF2B5EF4-FFF2-40B4-BE49-F238E27FC236}">
                <a16:creationId xmlns:a16="http://schemas.microsoft.com/office/drawing/2014/main" id="{404A0510-A0F1-4EC3-994A-241FDDDD87D4}"/>
              </a:ext>
            </a:extLst>
          </p:cNvPr>
          <p:cNvSpPr>
            <a:spLocks noChangeArrowheads="1"/>
          </p:cNvSpPr>
          <p:nvPr/>
        </p:nvSpPr>
        <p:spPr bwMode="auto">
          <a:xfrm>
            <a:off x="2916238" y="3327400"/>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43369" name="Rectangle 8">
            <a:extLst>
              <a:ext uri="{FF2B5EF4-FFF2-40B4-BE49-F238E27FC236}">
                <a16:creationId xmlns:a16="http://schemas.microsoft.com/office/drawing/2014/main" id="{55BB5D84-F0DA-4FB8-9357-F01F4F275E03}"/>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a:t>fail</a:t>
            </a:r>
            <a:endParaRPr lang="en-GB" altLang="en-US" sz="1800"/>
          </a:p>
        </p:txBody>
      </p:sp>
      <p:pic>
        <p:nvPicPr>
          <p:cNvPr id="143370" name="Picture 12">
            <a:extLst>
              <a:ext uri="{FF2B5EF4-FFF2-40B4-BE49-F238E27FC236}">
                <a16:creationId xmlns:a16="http://schemas.microsoft.com/office/drawing/2014/main" id="{6FF0BF6E-17AE-4079-B02B-677C9C01F216}"/>
              </a:ext>
            </a:extLst>
          </p:cNvPr>
          <p:cNvPicPr>
            <a:picLocks noChangeAspect="1"/>
          </p:cNvPicPr>
          <p:nvPr/>
        </p:nvPicPr>
        <p:blipFill>
          <a:blip r:embed="rId3">
            <a:extLst>
              <a:ext uri="{28A0092B-C50C-407E-A947-70E740481C1C}">
                <a14:useLocalDpi xmlns:a14="http://schemas.microsoft.com/office/drawing/2010/main" val="0"/>
              </a:ext>
            </a:extLst>
          </a:blip>
          <a:srcRect r="61488"/>
          <a:stretch>
            <a:fillRect/>
          </a:stretch>
        </p:blipFill>
        <p:spPr bwMode="auto">
          <a:xfrm>
            <a:off x="2627313" y="1476375"/>
            <a:ext cx="15843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1" name="Picture 1">
            <a:extLst>
              <a:ext uri="{FF2B5EF4-FFF2-40B4-BE49-F238E27FC236}">
                <a16:creationId xmlns:a16="http://schemas.microsoft.com/office/drawing/2014/main" id="{58C4452A-D1B8-4D3B-95AE-9500C219272A}"/>
              </a:ext>
            </a:extLst>
          </p:cNvPr>
          <p:cNvPicPr>
            <a:picLocks noChangeAspect="1"/>
          </p:cNvPicPr>
          <p:nvPr/>
        </p:nvPicPr>
        <p:blipFill>
          <a:blip r:embed="rId4">
            <a:extLst>
              <a:ext uri="{28A0092B-C50C-407E-A947-70E740481C1C}">
                <a14:useLocalDpi xmlns:a14="http://schemas.microsoft.com/office/drawing/2010/main" val="0"/>
              </a:ext>
            </a:extLst>
          </a:blip>
          <a:srcRect t="26662"/>
          <a:stretch>
            <a:fillRect/>
          </a:stretch>
        </p:blipFill>
        <p:spPr bwMode="auto">
          <a:xfrm>
            <a:off x="2627313" y="2636838"/>
            <a:ext cx="4114800" cy="319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2" name="Picture 15">
            <a:extLst>
              <a:ext uri="{FF2B5EF4-FFF2-40B4-BE49-F238E27FC236}">
                <a16:creationId xmlns:a16="http://schemas.microsoft.com/office/drawing/2014/main" id="{23689188-9171-425B-B3ED-1ADDA01C939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08463" y="1598613"/>
            <a:ext cx="159067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Rounded Corners 2">
            <a:extLst>
              <a:ext uri="{FF2B5EF4-FFF2-40B4-BE49-F238E27FC236}">
                <a16:creationId xmlns:a16="http://schemas.microsoft.com/office/drawing/2014/main" id="{3960F289-685A-491E-AA2C-87D16F180BE5}"/>
              </a:ext>
            </a:extLst>
          </p:cNvPr>
          <p:cNvSpPr/>
          <p:nvPr/>
        </p:nvSpPr>
        <p:spPr>
          <a:xfrm>
            <a:off x="5580063" y="1801813"/>
            <a:ext cx="936625" cy="83502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Rectangle 1">
            <a:extLst>
              <a:ext uri="{FF2B5EF4-FFF2-40B4-BE49-F238E27FC236}">
                <a16:creationId xmlns:a16="http://schemas.microsoft.com/office/drawing/2014/main" id="{B889ECD6-1868-476B-8E5D-FD270D2652A6}"/>
              </a:ext>
            </a:extLst>
          </p:cNvPr>
          <p:cNvSpPr/>
          <p:nvPr/>
        </p:nvSpPr>
        <p:spPr>
          <a:xfrm>
            <a:off x="6732588" y="3500438"/>
            <a:ext cx="684212" cy="196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descr="http://www.clasohlson.com/medias/sys_master/8872590770206.jpg">
            <a:extLst>
              <a:ext uri="{FF2B5EF4-FFF2-40B4-BE49-F238E27FC236}">
                <a16:creationId xmlns:a16="http://schemas.microsoft.com/office/drawing/2014/main" id="{0FD1F46F-A601-4325-80B2-38FEF7BA5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8688" y="476250"/>
            <a:ext cx="2182812" cy="569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3FE7B10-A6C3-465B-85C2-B2E0F4F7CECE}"/>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9763" y="506413"/>
            <a:ext cx="2490787"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5327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a:extLst>
              <a:ext uri="{FF2B5EF4-FFF2-40B4-BE49-F238E27FC236}">
                <a16:creationId xmlns:a16="http://schemas.microsoft.com/office/drawing/2014/main" id="{BC3C897D-971A-4ED4-87DF-8F90EA7882A7}"/>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54627" name="Text Box 2">
            <a:extLst>
              <a:ext uri="{FF2B5EF4-FFF2-40B4-BE49-F238E27FC236}">
                <a16:creationId xmlns:a16="http://schemas.microsoft.com/office/drawing/2014/main" id="{8BEB54F4-1FCF-44A0-B3FD-A981F8405B2C}"/>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54628" name="Picture 16">
            <a:extLst>
              <a:ext uri="{FF2B5EF4-FFF2-40B4-BE49-F238E27FC236}">
                <a16:creationId xmlns:a16="http://schemas.microsoft.com/office/drawing/2014/main" id="{F35AD852-ADA8-4CC4-90CE-A426F98A3AC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9" name="Rectangle 8">
            <a:extLst>
              <a:ext uri="{FF2B5EF4-FFF2-40B4-BE49-F238E27FC236}">
                <a16:creationId xmlns:a16="http://schemas.microsoft.com/office/drawing/2014/main" id="{37EAB1E6-4FB1-4015-BEBB-8B99493B3980}"/>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54630" name="Picture 16">
            <a:extLst>
              <a:ext uri="{FF2B5EF4-FFF2-40B4-BE49-F238E27FC236}">
                <a16:creationId xmlns:a16="http://schemas.microsoft.com/office/drawing/2014/main" id="{7599A481-7954-4A08-9364-1859A172E51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1" name="Picture 16">
            <a:extLst>
              <a:ext uri="{FF2B5EF4-FFF2-40B4-BE49-F238E27FC236}">
                <a16:creationId xmlns:a16="http://schemas.microsoft.com/office/drawing/2014/main" id="{748B5942-9442-4706-9F05-4EAC3530EDA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2" name="Rectangle 8">
            <a:extLst>
              <a:ext uri="{FF2B5EF4-FFF2-40B4-BE49-F238E27FC236}">
                <a16:creationId xmlns:a16="http://schemas.microsoft.com/office/drawing/2014/main" id="{4A1DC284-83A6-4E46-A45A-4C12ED7B2B57}"/>
              </a:ext>
            </a:extLst>
          </p:cNvPr>
          <p:cNvSpPr>
            <a:spLocks noChangeArrowheads="1"/>
          </p:cNvSpPr>
          <p:nvPr/>
        </p:nvSpPr>
        <p:spPr bwMode="auto">
          <a:xfrm>
            <a:off x="2916238" y="3327400"/>
            <a:ext cx="4824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54633" name="Rectangle 8">
            <a:extLst>
              <a:ext uri="{FF2B5EF4-FFF2-40B4-BE49-F238E27FC236}">
                <a16:creationId xmlns:a16="http://schemas.microsoft.com/office/drawing/2014/main" id="{632FEC8F-1E5D-4274-9CBB-72D715AA857F}"/>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dirty="0"/>
              <a:t>embrace failure</a:t>
            </a:r>
            <a:endParaRPr lang="en-GB" altLang="en-US" sz="1800" dirty="0"/>
          </a:p>
        </p:txBody>
      </p:sp>
    </p:spTree>
  </p:cSld>
  <p:clrMapOvr>
    <a:masterClrMapping/>
  </p:clrMapOvr>
  <p:transition>
    <p:cu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a:extLst>
              <a:ext uri="{FF2B5EF4-FFF2-40B4-BE49-F238E27FC236}">
                <a16:creationId xmlns:a16="http://schemas.microsoft.com/office/drawing/2014/main" id="{330D2D49-6CE2-4A5A-ADBC-4C5B7218567D}"/>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57699" name="Text Box 2">
            <a:extLst>
              <a:ext uri="{FF2B5EF4-FFF2-40B4-BE49-F238E27FC236}">
                <a16:creationId xmlns:a16="http://schemas.microsoft.com/office/drawing/2014/main" id="{2EFEE27E-8D38-449A-8A82-CF94B8803065}"/>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57700" name="Picture 16">
            <a:extLst>
              <a:ext uri="{FF2B5EF4-FFF2-40B4-BE49-F238E27FC236}">
                <a16:creationId xmlns:a16="http://schemas.microsoft.com/office/drawing/2014/main" id="{8BABBEAA-647A-4A84-8CA6-B93445DED77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1" name="Rectangle 8">
            <a:extLst>
              <a:ext uri="{FF2B5EF4-FFF2-40B4-BE49-F238E27FC236}">
                <a16:creationId xmlns:a16="http://schemas.microsoft.com/office/drawing/2014/main" id="{86CADCB7-7717-4C64-AA59-5C6437D81C1F}"/>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57702" name="Picture 16">
            <a:extLst>
              <a:ext uri="{FF2B5EF4-FFF2-40B4-BE49-F238E27FC236}">
                <a16:creationId xmlns:a16="http://schemas.microsoft.com/office/drawing/2014/main" id="{8C22602D-A1ED-4E6A-922F-355A97FE6F3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3" name="Picture 16">
            <a:extLst>
              <a:ext uri="{FF2B5EF4-FFF2-40B4-BE49-F238E27FC236}">
                <a16:creationId xmlns:a16="http://schemas.microsoft.com/office/drawing/2014/main" id="{833BBAA1-3278-4E6F-8E49-397B33C6A46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4" name="Rectangle 8">
            <a:extLst>
              <a:ext uri="{FF2B5EF4-FFF2-40B4-BE49-F238E27FC236}">
                <a16:creationId xmlns:a16="http://schemas.microsoft.com/office/drawing/2014/main" id="{4A20932C-D74E-4EF6-ACEF-AECCA5FB903B}"/>
              </a:ext>
            </a:extLst>
          </p:cNvPr>
          <p:cNvSpPr>
            <a:spLocks noChangeArrowheads="1"/>
          </p:cNvSpPr>
          <p:nvPr/>
        </p:nvSpPr>
        <p:spPr bwMode="auto">
          <a:xfrm>
            <a:off x="2916238" y="3327400"/>
            <a:ext cx="511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57705" name="Rectangle 8">
            <a:extLst>
              <a:ext uri="{FF2B5EF4-FFF2-40B4-BE49-F238E27FC236}">
                <a16:creationId xmlns:a16="http://schemas.microsoft.com/office/drawing/2014/main" id="{658092E4-62D7-47FA-BA6C-3F7841484CD1}"/>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embrace failure</a:t>
            </a:r>
            <a:endParaRPr lang="en-GB" altLang="en-US" sz="1800"/>
          </a:p>
        </p:txBody>
      </p:sp>
      <p:sp>
        <p:nvSpPr>
          <p:cNvPr id="157706" name="TextBox 1">
            <a:extLst>
              <a:ext uri="{FF2B5EF4-FFF2-40B4-BE49-F238E27FC236}">
                <a16:creationId xmlns:a16="http://schemas.microsoft.com/office/drawing/2014/main" id="{D0F256E1-8F4E-47DF-9746-D5B45088B3E1}"/>
              </a:ext>
            </a:extLst>
          </p:cNvPr>
          <p:cNvSpPr txBox="1">
            <a:spLocks noChangeArrowheads="1"/>
          </p:cNvSpPr>
          <p:nvPr/>
        </p:nvSpPr>
        <p:spPr bwMode="auto">
          <a:xfrm>
            <a:off x="2632075" y="1628775"/>
            <a:ext cx="309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a:t>
            </a:r>
            <a:endParaRPr lang="en-GB" altLang="en-US" sz="2800" b="1">
              <a:solidFill>
                <a:srgbClr val="FF0000"/>
              </a:solidFill>
              <a:latin typeface="Bradley Hand ITC" panose="03070402050302030203" pitchFamily="66" charset="0"/>
            </a:endParaRPr>
          </a:p>
        </p:txBody>
      </p:sp>
      <p:sp>
        <p:nvSpPr>
          <p:cNvPr id="157707" name="TextBox 10">
            <a:extLst>
              <a:ext uri="{FF2B5EF4-FFF2-40B4-BE49-F238E27FC236}">
                <a16:creationId xmlns:a16="http://schemas.microsoft.com/office/drawing/2014/main" id="{5B4111A0-448C-46D9-AEC2-2D2274D5DEB8}"/>
              </a:ext>
            </a:extLst>
          </p:cNvPr>
          <p:cNvSpPr txBox="1">
            <a:spLocks noChangeArrowheads="1"/>
          </p:cNvSpPr>
          <p:nvPr/>
        </p:nvSpPr>
        <p:spPr bwMode="auto">
          <a:xfrm>
            <a:off x="2627313" y="2978150"/>
            <a:ext cx="309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a:t>
            </a:r>
            <a:endParaRPr lang="en-GB" altLang="en-US" sz="2800" b="1">
              <a:solidFill>
                <a:srgbClr val="FF0000"/>
              </a:solidFill>
              <a:latin typeface="Bradley Hand ITC" panose="03070402050302030203" pitchFamily="66" charset="0"/>
            </a:endParaRPr>
          </a:p>
        </p:txBody>
      </p:sp>
      <p:sp>
        <p:nvSpPr>
          <p:cNvPr id="157708" name="TextBox 11">
            <a:extLst>
              <a:ext uri="{FF2B5EF4-FFF2-40B4-BE49-F238E27FC236}">
                <a16:creationId xmlns:a16="http://schemas.microsoft.com/office/drawing/2014/main" id="{32623776-DAF8-44BA-836E-C7FC8086BE64}"/>
              </a:ext>
            </a:extLst>
          </p:cNvPr>
          <p:cNvSpPr txBox="1">
            <a:spLocks noChangeArrowheads="1"/>
          </p:cNvSpPr>
          <p:nvPr/>
        </p:nvSpPr>
        <p:spPr bwMode="auto">
          <a:xfrm>
            <a:off x="2627313" y="4365625"/>
            <a:ext cx="309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a:t>
            </a:r>
            <a:endParaRPr lang="en-GB" altLang="en-US" sz="2800" b="1">
              <a:solidFill>
                <a:srgbClr val="FF0000"/>
              </a:solidFill>
              <a:latin typeface="Bradley Hand ITC" panose="03070402050302030203" pitchFamily="66" charset="0"/>
            </a:endParaRPr>
          </a:p>
        </p:txBody>
      </p:sp>
      <p:pic>
        <p:nvPicPr>
          <p:cNvPr id="157709" name="Picture 2">
            <a:extLst>
              <a:ext uri="{FF2B5EF4-FFF2-40B4-BE49-F238E27FC236}">
                <a16:creationId xmlns:a16="http://schemas.microsoft.com/office/drawing/2014/main" id="{CD22C773-BE73-4ED6-8113-C98673E0A4B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6838" y="346868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0" name="Picture 13">
            <a:extLst>
              <a:ext uri="{FF2B5EF4-FFF2-40B4-BE49-F238E27FC236}">
                <a16:creationId xmlns:a16="http://schemas.microsoft.com/office/drawing/2014/main" id="{2601A627-9FC9-4AE8-BCCB-041E6902806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489743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1" name="Picture 14">
            <a:extLst>
              <a:ext uri="{FF2B5EF4-FFF2-40B4-BE49-F238E27FC236}">
                <a16:creationId xmlns:a16="http://schemas.microsoft.com/office/drawing/2014/main" id="{912A92E6-1639-4728-93C5-376F65C0F81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2133600"/>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a:extLst>
              <a:ext uri="{FF2B5EF4-FFF2-40B4-BE49-F238E27FC236}">
                <a16:creationId xmlns:a16="http://schemas.microsoft.com/office/drawing/2014/main" id="{CCDCA146-9476-409C-A241-58192622686C}"/>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58723" name="Text Box 2">
            <a:extLst>
              <a:ext uri="{FF2B5EF4-FFF2-40B4-BE49-F238E27FC236}">
                <a16:creationId xmlns:a16="http://schemas.microsoft.com/office/drawing/2014/main" id="{988851F6-C172-47FA-B74A-EE508FCD5916}"/>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58724" name="Picture 16">
            <a:extLst>
              <a:ext uri="{FF2B5EF4-FFF2-40B4-BE49-F238E27FC236}">
                <a16:creationId xmlns:a16="http://schemas.microsoft.com/office/drawing/2014/main" id="{28056334-A371-410D-9240-8FBE6D0B36C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5" name="Rectangle 8">
            <a:extLst>
              <a:ext uri="{FF2B5EF4-FFF2-40B4-BE49-F238E27FC236}">
                <a16:creationId xmlns:a16="http://schemas.microsoft.com/office/drawing/2014/main" id="{1FD8A44F-37A5-474B-A2F1-61C95F10B33C}"/>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58726" name="Picture 16">
            <a:extLst>
              <a:ext uri="{FF2B5EF4-FFF2-40B4-BE49-F238E27FC236}">
                <a16:creationId xmlns:a16="http://schemas.microsoft.com/office/drawing/2014/main" id="{1D5C36B7-B845-41EC-927A-566EAF912CC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7" name="Picture 16">
            <a:extLst>
              <a:ext uri="{FF2B5EF4-FFF2-40B4-BE49-F238E27FC236}">
                <a16:creationId xmlns:a16="http://schemas.microsoft.com/office/drawing/2014/main" id="{108953F2-FBB0-4577-81C1-EBA1C2DF12E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8" name="Rectangle 8">
            <a:extLst>
              <a:ext uri="{FF2B5EF4-FFF2-40B4-BE49-F238E27FC236}">
                <a16:creationId xmlns:a16="http://schemas.microsoft.com/office/drawing/2014/main" id="{49C04815-A2E8-41FD-9D6D-86A7F108C722}"/>
              </a:ext>
            </a:extLst>
          </p:cNvPr>
          <p:cNvSpPr>
            <a:spLocks noChangeArrowheads="1"/>
          </p:cNvSpPr>
          <p:nvPr/>
        </p:nvSpPr>
        <p:spPr bwMode="auto">
          <a:xfrm>
            <a:off x="2916238" y="3327400"/>
            <a:ext cx="511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58729" name="Rectangle 8">
            <a:extLst>
              <a:ext uri="{FF2B5EF4-FFF2-40B4-BE49-F238E27FC236}">
                <a16:creationId xmlns:a16="http://schemas.microsoft.com/office/drawing/2014/main" id="{D5195A77-CF36-46D8-86A1-F7DAA8040CA1}"/>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embrace failure</a:t>
            </a:r>
            <a:endParaRPr lang="en-GB" altLang="en-US" sz="1800"/>
          </a:p>
        </p:txBody>
      </p:sp>
      <p:sp>
        <p:nvSpPr>
          <p:cNvPr id="158730" name="TextBox 1">
            <a:extLst>
              <a:ext uri="{FF2B5EF4-FFF2-40B4-BE49-F238E27FC236}">
                <a16:creationId xmlns:a16="http://schemas.microsoft.com/office/drawing/2014/main" id="{82156946-8732-41F8-8825-B6B565520544}"/>
              </a:ext>
            </a:extLst>
          </p:cNvPr>
          <p:cNvSpPr txBox="1">
            <a:spLocks noChangeArrowheads="1"/>
          </p:cNvSpPr>
          <p:nvPr/>
        </p:nvSpPr>
        <p:spPr bwMode="auto">
          <a:xfrm>
            <a:off x="2632075" y="1628775"/>
            <a:ext cx="6192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 model</a:t>
            </a:r>
            <a:endParaRPr lang="en-GB" altLang="en-US" sz="2800" b="1">
              <a:solidFill>
                <a:srgbClr val="FF0000"/>
              </a:solidFill>
              <a:latin typeface="Bradley Hand ITC" panose="03070402050302030203" pitchFamily="66" charset="0"/>
            </a:endParaRPr>
          </a:p>
        </p:txBody>
      </p:sp>
      <p:sp>
        <p:nvSpPr>
          <p:cNvPr id="158731" name="TextBox 10">
            <a:extLst>
              <a:ext uri="{FF2B5EF4-FFF2-40B4-BE49-F238E27FC236}">
                <a16:creationId xmlns:a16="http://schemas.microsoft.com/office/drawing/2014/main" id="{06AB5F2A-52B3-46D6-9B6A-8976679313EC}"/>
              </a:ext>
            </a:extLst>
          </p:cNvPr>
          <p:cNvSpPr txBox="1">
            <a:spLocks noChangeArrowheads="1"/>
          </p:cNvSpPr>
          <p:nvPr/>
        </p:nvSpPr>
        <p:spPr bwMode="auto">
          <a:xfrm>
            <a:off x="2627313" y="2978150"/>
            <a:ext cx="6192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 model</a:t>
            </a:r>
            <a:endParaRPr lang="en-GB" altLang="en-US" sz="2800" b="1">
              <a:solidFill>
                <a:srgbClr val="FF0000"/>
              </a:solidFill>
              <a:latin typeface="Bradley Hand ITC" panose="03070402050302030203" pitchFamily="66" charset="0"/>
            </a:endParaRPr>
          </a:p>
        </p:txBody>
      </p:sp>
      <p:sp>
        <p:nvSpPr>
          <p:cNvPr id="158732" name="TextBox 11">
            <a:extLst>
              <a:ext uri="{FF2B5EF4-FFF2-40B4-BE49-F238E27FC236}">
                <a16:creationId xmlns:a16="http://schemas.microsoft.com/office/drawing/2014/main" id="{EB79711C-729D-4CE8-8330-85D93396263E}"/>
              </a:ext>
            </a:extLst>
          </p:cNvPr>
          <p:cNvSpPr txBox="1">
            <a:spLocks noChangeArrowheads="1"/>
          </p:cNvSpPr>
          <p:nvPr/>
        </p:nvSpPr>
        <p:spPr bwMode="auto">
          <a:xfrm>
            <a:off x="2627313" y="4365625"/>
            <a:ext cx="6192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solidFill>
                  <a:srgbClr val="FF0000"/>
                </a:solidFill>
                <a:latin typeface="Bradley Hand ITC" panose="03070402050302030203" pitchFamily="66" charset="0"/>
              </a:rPr>
              <a:t>teach, model</a:t>
            </a:r>
            <a:endParaRPr lang="en-GB" altLang="en-US" sz="2800" b="1">
              <a:solidFill>
                <a:srgbClr val="FF0000"/>
              </a:solidFill>
              <a:latin typeface="Bradley Hand ITC" panose="03070402050302030203" pitchFamily="66" charset="0"/>
            </a:endParaRPr>
          </a:p>
        </p:txBody>
      </p:sp>
      <p:pic>
        <p:nvPicPr>
          <p:cNvPr id="158733" name="Picture 2">
            <a:extLst>
              <a:ext uri="{FF2B5EF4-FFF2-40B4-BE49-F238E27FC236}">
                <a16:creationId xmlns:a16="http://schemas.microsoft.com/office/drawing/2014/main" id="{90B65BD7-96EB-47DE-AF4C-68C96DC1663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6838" y="346868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34" name="Picture 13">
            <a:extLst>
              <a:ext uri="{FF2B5EF4-FFF2-40B4-BE49-F238E27FC236}">
                <a16:creationId xmlns:a16="http://schemas.microsoft.com/office/drawing/2014/main" id="{903410E6-1F4D-4408-97B5-1BB0719F2CA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489743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35" name="Picture 14">
            <a:extLst>
              <a:ext uri="{FF2B5EF4-FFF2-40B4-BE49-F238E27FC236}">
                <a16:creationId xmlns:a16="http://schemas.microsoft.com/office/drawing/2014/main" id="{D4FABBDF-1BAC-48F6-A385-E7690897BC9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2133600"/>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a:extLst>
              <a:ext uri="{FF2B5EF4-FFF2-40B4-BE49-F238E27FC236}">
                <a16:creationId xmlns:a16="http://schemas.microsoft.com/office/drawing/2014/main" id="{CE7EAC94-2D80-42A2-B7B2-C266134D1234}"/>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a:t>The necessary three</a:t>
            </a:r>
          </a:p>
        </p:txBody>
      </p:sp>
      <p:sp>
        <p:nvSpPr>
          <p:cNvPr id="159747" name="Text Box 2">
            <a:extLst>
              <a:ext uri="{FF2B5EF4-FFF2-40B4-BE49-F238E27FC236}">
                <a16:creationId xmlns:a16="http://schemas.microsoft.com/office/drawing/2014/main" id="{6A425D0B-C83A-4123-A089-92B8FD75D933}"/>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pic>
        <p:nvPicPr>
          <p:cNvPr id="159748" name="Picture 16">
            <a:extLst>
              <a:ext uri="{FF2B5EF4-FFF2-40B4-BE49-F238E27FC236}">
                <a16:creationId xmlns:a16="http://schemas.microsoft.com/office/drawing/2014/main" id="{94307617-B42D-4594-BF16-C3EC28EA8D4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170021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9" name="Rectangle 8">
            <a:extLst>
              <a:ext uri="{FF2B5EF4-FFF2-40B4-BE49-F238E27FC236}">
                <a16:creationId xmlns:a16="http://schemas.microsoft.com/office/drawing/2014/main" id="{689FFE6F-DF36-4828-81FC-98AB502CA449}"/>
              </a:ext>
            </a:extLst>
          </p:cNvPr>
          <p:cNvSpPr>
            <a:spLocks noChangeArrowheads="1"/>
          </p:cNvSpPr>
          <p:nvPr/>
        </p:nvSpPr>
        <p:spPr bwMode="auto">
          <a:xfrm>
            <a:off x="2916238" y="1989138"/>
            <a:ext cx="42481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growth mindset theory</a:t>
            </a:r>
            <a:endParaRPr lang="en-GB" altLang="en-US" sz="1800"/>
          </a:p>
        </p:txBody>
      </p:sp>
      <p:pic>
        <p:nvPicPr>
          <p:cNvPr id="159750" name="Picture 16">
            <a:extLst>
              <a:ext uri="{FF2B5EF4-FFF2-40B4-BE49-F238E27FC236}">
                <a16:creationId xmlns:a16="http://schemas.microsoft.com/office/drawing/2014/main" id="{97C94468-D26D-4B15-AF2A-BA80B78FE29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3068638"/>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1" name="Picture 16">
            <a:extLst>
              <a:ext uri="{FF2B5EF4-FFF2-40B4-BE49-F238E27FC236}">
                <a16:creationId xmlns:a16="http://schemas.microsoft.com/office/drawing/2014/main" id="{9FA8487E-7FD1-43DF-9B02-609DB7C0113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8888" y="4437063"/>
            <a:ext cx="13731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2" name="Rectangle 8">
            <a:extLst>
              <a:ext uri="{FF2B5EF4-FFF2-40B4-BE49-F238E27FC236}">
                <a16:creationId xmlns:a16="http://schemas.microsoft.com/office/drawing/2014/main" id="{8CE37749-1437-4CEC-9C42-BF40A6F5E542}"/>
              </a:ext>
            </a:extLst>
          </p:cNvPr>
          <p:cNvSpPr>
            <a:spLocks noChangeArrowheads="1"/>
          </p:cNvSpPr>
          <p:nvPr/>
        </p:nvSpPr>
        <p:spPr bwMode="auto">
          <a:xfrm>
            <a:off x="2916238" y="3327400"/>
            <a:ext cx="5111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stretch, feedback &amp; practice</a:t>
            </a:r>
            <a:endParaRPr lang="en-GB" altLang="en-US" sz="1800"/>
          </a:p>
        </p:txBody>
      </p:sp>
      <p:sp>
        <p:nvSpPr>
          <p:cNvPr id="159753" name="Rectangle 8">
            <a:extLst>
              <a:ext uri="{FF2B5EF4-FFF2-40B4-BE49-F238E27FC236}">
                <a16:creationId xmlns:a16="http://schemas.microsoft.com/office/drawing/2014/main" id="{A7FDD2ED-BBC3-4AF1-9831-091D28B9F8B4}"/>
              </a:ext>
            </a:extLst>
          </p:cNvPr>
          <p:cNvSpPr>
            <a:spLocks noChangeArrowheads="1"/>
          </p:cNvSpPr>
          <p:nvPr/>
        </p:nvSpPr>
        <p:spPr bwMode="auto">
          <a:xfrm>
            <a:off x="2916238" y="4724400"/>
            <a:ext cx="3309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embrace failure</a:t>
            </a:r>
            <a:endParaRPr lang="en-GB" altLang="en-US" sz="1800"/>
          </a:p>
        </p:txBody>
      </p:sp>
      <p:sp>
        <p:nvSpPr>
          <p:cNvPr id="159754" name="TextBox 1">
            <a:extLst>
              <a:ext uri="{FF2B5EF4-FFF2-40B4-BE49-F238E27FC236}">
                <a16:creationId xmlns:a16="http://schemas.microsoft.com/office/drawing/2014/main" id="{236AEDC9-45C8-41AC-9E74-01F987A435FD}"/>
              </a:ext>
            </a:extLst>
          </p:cNvPr>
          <p:cNvSpPr txBox="1">
            <a:spLocks noChangeArrowheads="1"/>
          </p:cNvSpPr>
          <p:nvPr/>
        </p:nvSpPr>
        <p:spPr bwMode="auto">
          <a:xfrm>
            <a:off x="2632075" y="1628775"/>
            <a:ext cx="6192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dirty="0">
                <a:solidFill>
                  <a:srgbClr val="FF0000"/>
                </a:solidFill>
                <a:latin typeface="Bradley Hand ITC" panose="03070402050302030203" pitchFamily="66" charset="0"/>
              </a:rPr>
              <a:t>teach, model, provide opportunities</a:t>
            </a:r>
            <a:endParaRPr lang="en-GB" altLang="en-US" sz="2800" b="1" dirty="0">
              <a:solidFill>
                <a:srgbClr val="FF0000"/>
              </a:solidFill>
              <a:latin typeface="Bradley Hand ITC" panose="03070402050302030203" pitchFamily="66" charset="0"/>
            </a:endParaRPr>
          </a:p>
        </p:txBody>
      </p:sp>
      <p:sp>
        <p:nvSpPr>
          <p:cNvPr id="159755" name="TextBox 10">
            <a:extLst>
              <a:ext uri="{FF2B5EF4-FFF2-40B4-BE49-F238E27FC236}">
                <a16:creationId xmlns:a16="http://schemas.microsoft.com/office/drawing/2014/main" id="{83126008-950A-4502-8877-20A1EAE4D0ED}"/>
              </a:ext>
            </a:extLst>
          </p:cNvPr>
          <p:cNvSpPr txBox="1">
            <a:spLocks noChangeArrowheads="1"/>
          </p:cNvSpPr>
          <p:nvPr/>
        </p:nvSpPr>
        <p:spPr bwMode="auto">
          <a:xfrm>
            <a:off x="2627313" y="2978150"/>
            <a:ext cx="6192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dirty="0">
                <a:solidFill>
                  <a:srgbClr val="FF0000"/>
                </a:solidFill>
                <a:latin typeface="Bradley Hand ITC" panose="03070402050302030203" pitchFamily="66" charset="0"/>
              </a:rPr>
              <a:t>teach, model, provide opportunities</a:t>
            </a:r>
            <a:endParaRPr lang="en-GB" altLang="en-US" sz="2800" b="1" dirty="0">
              <a:solidFill>
                <a:srgbClr val="FF0000"/>
              </a:solidFill>
              <a:latin typeface="Bradley Hand ITC" panose="03070402050302030203" pitchFamily="66" charset="0"/>
            </a:endParaRPr>
          </a:p>
        </p:txBody>
      </p:sp>
      <p:sp>
        <p:nvSpPr>
          <p:cNvPr id="159756" name="TextBox 11">
            <a:extLst>
              <a:ext uri="{FF2B5EF4-FFF2-40B4-BE49-F238E27FC236}">
                <a16:creationId xmlns:a16="http://schemas.microsoft.com/office/drawing/2014/main" id="{6E4028A8-B4B7-49D6-A20C-632361359E1D}"/>
              </a:ext>
            </a:extLst>
          </p:cNvPr>
          <p:cNvSpPr txBox="1">
            <a:spLocks noChangeArrowheads="1"/>
          </p:cNvSpPr>
          <p:nvPr/>
        </p:nvSpPr>
        <p:spPr bwMode="auto">
          <a:xfrm>
            <a:off x="2627313" y="4365625"/>
            <a:ext cx="6192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dirty="0">
                <a:solidFill>
                  <a:srgbClr val="FF0000"/>
                </a:solidFill>
                <a:latin typeface="Bradley Hand ITC" panose="03070402050302030203" pitchFamily="66" charset="0"/>
              </a:rPr>
              <a:t>teach, model, provide opportunities</a:t>
            </a:r>
            <a:endParaRPr lang="en-GB" altLang="en-US" sz="2800" b="1" dirty="0">
              <a:solidFill>
                <a:srgbClr val="FF0000"/>
              </a:solidFill>
              <a:latin typeface="Bradley Hand ITC" panose="03070402050302030203" pitchFamily="66" charset="0"/>
            </a:endParaRPr>
          </a:p>
        </p:txBody>
      </p:sp>
      <p:pic>
        <p:nvPicPr>
          <p:cNvPr id="159757" name="Picture 2">
            <a:extLst>
              <a:ext uri="{FF2B5EF4-FFF2-40B4-BE49-F238E27FC236}">
                <a16:creationId xmlns:a16="http://schemas.microsoft.com/office/drawing/2014/main" id="{386B8F87-49F9-4B30-A12F-34D3F5C2E9B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36838" y="346868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8" name="Picture 13">
            <a:extLst>
              <a:ext uri="{FF2B5EF4-FFF2-40B4-BE49-F238E27FC236}">
                <a16:creationId xmlns:a16="http://schemas.microsoft.com/office/drawing/2014/main" id="{9BC1527F-A5E0-49CE-967D-3A8D82A6230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4897438"/>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9" name="Picture 14">
            <a:extLst>
              <a:ext uri="{FF2B5EF4-FFF2-40B4-BE49-F238E27FC236}">
                <a16:creationId xmlns:a16="http://schemas.microsoft.com/office/drawing/2014/main" id="{B39C24E4-3A4A-4BB7-9088-5380F57AB4E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27313" y="2133600"/>
            <a:ext cx="357187"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4" descr="BM question mark long.jpg">
            <a:extLst>
              <a:ext uri="{FF2B5EF4-FFF2-40B4-BE49-F238E27FC236}">
                <a16:creationId xmlns:a16="http://schemas.microsoft.com/office/drawing/2014/main" id="{6E799E80-9C11-4D2B-9E24-B9630F5FA0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TextBox 3">
            <a:extLst>
              <a:ext uri="{FF2B5EF4-FFF2-40B4-BE49-F238E27FC236}">
                <a16:creationId xmlns:a16="http://schemas.microsoft.com/office/drawing/2014/main" id="{011FCD68-8E93-4271-B77A-26F0DE1F1EA5}"/>
              </a:ext>
            </a:extLst>
          </p:cNvPr>
          <p:cNvSpPr txBox="1">
            <a:spLocks noChangeArrowheads="1"/>
          </p:cNvSpPr>
          <p:nvPr/>
        </p:nvSpPr>
        <p:spPr bwMode="auto">
          <a:xfrm>
            <a:off x="4211638" y="1439863"/>
            <a:ext cx="468153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solidFill>
                  <a:schemeClr val="bg1"/>
                </a:solidFill>
              </a:rPr>
              <a:t>Where do fixed mindsets come from? </a:t>
            </a:r>
            <a:endParaRPr lang="en-US" altLang="en-US" sz="24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5">
            <a:extLst>
              <a:ext uri="{FF2B5EF4-FFF2-40B4-BE49-F238E27FC236}">
                <a16:creationId xmlns:a16="http://schemas.microsoft.com/office/drawing/2014/main" id="{282B8AF5-A421-42D8-B80D-49575703E9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1619250"/>
            <a:ext cx="344170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34BC2A-5D05-494C-8952-F7102AE4845A}"/>
              </a:ext>
            </a:extLst>
          </p:cNvPr>
          <p:cNvSpPr txBox="1">
            <a:spLocks noChangeArrowheads="1"/>
          </p:cNvSpPr>
          <p:nvPr/>
        </p:nvSpPr>
        <p:spPr bwMode="auto">
          <a:xfrm>
            <a:off x="385763" y="2506663"/>
            <a:ext cx="2601912"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genius</a:t>
            </a:r>
          </a:p>
          <a:p>
            <a:pPr>
              <a:spcBef>
                <a:spcPct val="0"/>
              </a:spcBef>
              <a:buFontTx/>
              <a:buNone/>
            </a:pPr>
            <a:r>
              <a:rPr lang="en-GB" altLang="en-US" sz="2400"/>
              <a:t>quick-witted</a:t>
            </a:r>
          </a:p>
          <a:p>
            <a:pPr>
              <a:spcBef>
                <a:spcPct val="0"/>
              </a:spcBef>
              <a:buFontTx/>
              <a:buNone/>
            </a:pPr>
            <a:r>
              <a:rPr lang="en-GB" altLang="en-US" sz="2400"/>
              <a:t>perfect pitch</a:t>
            </a:r>
          </a:p>
          <a:p>
            <a:pPr>
              <a:spcBef>
                <a:spcPct val="0"/>
              </a:spcBef>
              <a:buFontTx/>
              <a:buNone/>
            </a:pPr>
            <a:r>
              <a:rPr lang="en-GB" altLang="en-US" sz="2400"/>
              <a:t>god-given talent</a:t>
            </a:r>
          </a:p>
          <a:p>
            <a:pPr>
              <a:spcBef>
                <a:spcPct val="0"/>
              </a:spcBef>
              <a:buFontTx/>
              <a:buNone/>
            </a:pPr>
            <a:r>
              <a:rPr lang="en-GB" altLang="en-US" sz="2400"/>
              <a:t>a natural</a:t>
            </a:r>
          </a:p>
        </p:txBody>
      </p:sp>
      <p:pic>
        <p:nvPicPr>
          <p:cNvPr id="199683" name="Picture 2">
            <a:extLst>
              <a:ext uri="{FF2B5EF4-FFF2-40B4-BE49-F238E27FC236}">
                <a16:creationId xmlns:a16="http://schemas.microsoft.com/office/drawing/2014/main" id="{61A4DAB1-584E-4A4D-94DA-68420185F7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1619250"/>
            <a:ext cx="344170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a16="http://schemas.microsoft.com/office/drawing/2014/main" id="{D0E7348E-0663-4977-B978-08C02B5BE0CB}"/>
              </a:ext>
            </a:extLst>
          </p:cNvPr>
          <p:cNvSpPr txBox="1">
            <a:spLocks noChangeArrowheads="1"/>
          </p:cNvSpPr>
          <p:nvPr/>
        </p:nvSpPr>
        <p:spPr bwMode="auto">
          <a:xfrm>
            <a:off x="6443663" y="2506663"/>
            <a:ext cx="2268537" cy="230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0"/>
              </a:spcBef>
              <a:buFontTx/>
              <a:buNone/>
            </a:pPr>
            <a:r>
              <a:rPr lang="en-GB" altLang="en-US" sz="2400"/>
              <a:t>village idiot</a:t>
            </a:r>
          </a:p>
          <a:p>
            <a:pPr algn="r">
              <a:spcBef>
                <a:spcPct val="0"/>
              </a:spcBef>
              <a:buFontTx/>
              <a:buNone/>
            </a:pPr>
            <a:r>
              <a:rPr lang="en-GB" altLang="en-US" sz="2400"/>
              <a:t>slow-witted</a:t>
            </a:r>
          </a:p>
          <a:p>
            <a:pPr algn="r">
              <a:spcBef>
                <a:spcPct val="0"/>
              </a:spcBef>
              <a:buFontTx/>
              <a:buNone/>
            </a:pPr>
            <a:r>
              <a:rPr lang="en-GB" altLang="en-US" sz="2400"/>
              <a:t>tone deaf</a:t>
            </a:r>
          </a:p>
          <a:p>
            <a:pPr algn="r">
              <a:spcBef>
                <a:spcPct val="0"/>
              </a:spcBef>
              <a:buFontTx/>
              <a:buNone/>
            </a:pPr>
            <a:r>
              <a:rPr lang="en-GB" altLang="en-US" sz="2400"/>
              <a:t>not blessed</a:t>
            </a:r>
          </a:p>
          <a:p>
            <a:pPr algn="r">
              <a:spcBef>
                <a:spcPct val="0"/>
              </a:spcBef>
              <a:buFontTx/>
              <a:buNone/>
            </a:pPr>
            <a:r>
              <a:rPr lang="en-GB" altLang="en-US" sz="2400"/>
              <a:t>a numpty</a:t>
            </a:r>
          </a:p>
          <a:p>
            <a:pPr>
              <a:spcBef>
                <a:spcPct val="0"/>
              </a:spcBef>
              <a:buFontTx/>
              <a:buNone/>
            </a:pPr>
            <a:endParaRPr lang="en-GB" altLang="en-US" sz="2400"/>
          </a:p>
        </p:txBody>
      </p:sp>
      <p:sp>
        <p:nvSpPr>
          <p:cNvPr id="5" name="TextBox 4">
            <a:extLst>
              <a:ext uri="{FF2B5EF4-FFF2-40B4-BE49-F238E27FC236}">
                <a16:creationId xmlns:a16="http://schemas.microsoft.com/office/drawing/2014/main" id="{3244D6D4-AEF9-4985-9D78-9FD26B9C5B08}"/>
              </a:ext>
            </a:extLst>
          </p:cNvPr>
          <p:cNvSpPr txBox="1">
            <a:spLocks noChangeArrowheads="1"/>
          </p:cNvSpPr>
          <p:nvPr/>
        </p:nvSpPr>
        <p:spPr bwMode="auto">
          <a:xfrm>
            <a:off x="395288" y="2506663"/>
            <a:ext cx="260191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GB" altLang="en-US" sz="2400"/>
          </a:p>
          <a:p>
            <a:pPr>
              <a:spcBef>
                <a:spcPct val="0"/>
              </a:spcBef>
              <a:buFontTx/>
              <a:buNone/>
            </a:pPr>
            <a:endParaRPr lang="en-GB" altLang="en-US" sz="2400"/>
          </a:p>
          <a:p>
            <a:pPr>
              <a:spcBef>
                <a:spcPct val="0"/>
              </a:spcBef>
              <a:buFontTx/>
              <a:buNone/>
            </a:pPr>
            <a:endParaRPr lang="en-GB" altLang="en-US" sz="2400"/>
          </a:p>
          <a:p>
            <a:pPr>
              <a:spcBef>
                <a:spcPct val="0"/>
              </a:spcBef>
              <a:buFontTx/>
              <a:buNone/>
            </a:pPr>
            <a:endParaRPr lang="en-GB" altLang="en-US" sz="2400"/>
          </a:p>
          <a:p>
            <a:pPr>
              <a:spcBef>
                <a:spcPct val="0"/>
              </a:spcBef>
              <a:buFontTx/>
              <a:buNone/>
            </a:pPr>
            <a:endParaRPr lang="en-GB" altLang="en-US" sz="2400"/>
          </a:p>
          <a:p>
            <a:pPr>
              <a:spcBef>
                <a:spcPct val="0"/>
              </a:spcBef>
              <a:buFontTx/>
              <a:buNone/>
            </a:pPr>
            <a:r>
              <a:rPr lang="en-GB" altLang="en-US" sz="2400"/>
              <a:t>G&amp;T</a:t>
            </a:r>
          </a:p>
        </p:txBody>
      </p:sp>
      <p:sp>
        <p:nvSpPr>
          <p:cNvPr id="6" name="TextBox 5">
            <a:extLst>
              <a:ext uri="{FF2B5EF4-FFF2-40B4-BE49-F238E27FC236}">
                <a16:creationId xmlns:a16="http://schemas.microsoft.com/office/drawing/2014/main" id="{24314A2A-D22E-4040-B505-F8823BBB5356}"/>
              </a:ext>
            </a:extLst>
          </p:cNvPr>
          <p:cNvSpPr txBox="1">
            <a:spLocks noChangeArrowheads="1"/>
          </p:cNvSpPr>
          <p:nvPr/>
        </p:nvSpPr>
        <p:spPr bwMode="auto">
          <a:xfrm>
            <a:off x="6443663" y="2492375"/>
            <a:ext cx="22685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0"/>
              </a:spcBef>
              <a:buFontTx/>
              <a:buNone/>
            </a:pPr>
            <a:endParaRPr lang="en-GB" altLang="en-US" sz="2400" dirty="0"/>
          </a:p>
          <a:p>
            <a:pPr algn="r">
              <a:spcBef>
                <a:spcPct val="0"/>
              </a:spcBef>
              <a:buFontTx/>
              <a:buNone/>
            </a:pPr>
            <a:endParaRPr lang="en-GB" altLang="en-US" sz="2400" dirty="0"/>
          </a:p>
          <a:p>
            <a:pPr algn="r">
              <a:spcBef>
                <a:spcPct val="0"/>
              </a:spcBef>
              <a:buFontTx/>
              <a:buNone/>
            </a:pPr>
            <a:endParaRPr lang="en-GB" altLang="en-US" sz="2400" dirty="0"/>
          </a:p>
          <a:p>
            <a:pPr algn="r">
              <a:spcBef>
                <a:spcPct val="0"/>
              </a:spcBef>
              <a:buFontTx/>
              <a:buNone/>
            </a:pPr>
            <a:endParaRPr lang="en-GB" altLang="en-US" sz="2400" dirty="0"/>
          </a:p>
          <a:p>
            <a:pPr algn="r">
              <a:spcBef>
                <a:spcPct val="0"/>
              </a:spcBef>
              <a:buFontTx/>
              <a:buNone/>
            </a:pPr>
            <a:endParaRPr lang="en-GB" altLang="en-US" sz="2400" dirty="0"/>
          </a:p>
          <a:p>
            <a:pPr>
              <a:spcBef>
                <a:spcPct val="0"/>
              </a:spcBef>
              <a:buFontTx/>
              <a:buNone/>
            </a:pPr>
            <a:endParaRPr lang="en-GB" altLang="en-US" sz="2400" dirty="0"/>
          </a:p>
        </p:txBody>
      </p:sp>
    </p:spTree>
    <p:extLst>
      <p:ext uri="{BB962C8B-B14F-4D97-AF65-F5344CB8AC3E}">
        <p14:creationId xmlns:p14="http://schemas.microsoft.com/office/powerpoint/2010/main" val="42613774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nodePh="1">
                                  <p:stCondLst>
                                    <p:cond delay="0"/>
                                  </p:stCondLst>
                                  <p:endCondLst>
                                    <p:cond evt="begin" delay="0">
                                      <p:tn val="17"/>
                                    </p:cond>
                                  </p:end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descr="http://www.defendoprotein.com/images/indications/memory-power.jpg">
            <a:extLst>
              <a:ext uri="{FF2B5EF4-FFF2-40B4-BE49-F238E27FC236}">
                <a16:creationId xmlns:a16="http://schemas.microsoft.com/office/drawing/2014/main" id="{A531EF40-C08A-4A0F-8F4F-29E1CCA66C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260350"/>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1" name="Picture 2" descr="http://www.defendoprotein.com/images/indications/memory-power.jpg">
            <a:extLst>
              <a:ext uri="{FF2B5EF4-FFF2-40B4-BE49-F238E27FC236}">
                <a16:creationId xmlns:a16="http://schemas.microsoft.com/office/drawing/2014/main" id="{7E805151-F717-42CC-BCD2-92C371626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975" y="258763"/>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2" name="Picture 2" descr="http://www.defendoprotein.com/images/indications/memory-power.jpg">
            <a:extLst>
              <a:ext uri="{FF2B5EF4-FFF2-40B4-BE49-F238E27FC236}">
                <a16:creationId xmlns:a16="http://schemas.microsoft.com/office/drawing/2014/main" id="{4C09F927-A357-401A-BBEE-D03EFCA26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9025" y="258763"/>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3" name="Picture 4" descr="http://www.defendoprotein.com/images/indications/memory-power.jpg">
            <a:extLst>
              <a:ext uri="{FF2B5EF4-FFF2-40B4-BE49-F238E27FC236}">
                <a16:creationId xmlns:a16="http://schemas.microsoft.com/office/drawing/2014/main" id="{13DC8834-6C9B-41A3-BE14-46F40E613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2488" y="258763"/>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4" name="Picture 2" descr="http://www.defendoprotein.com/images/indications/memory-power.jpg">
            <a:extLst>
              <a:ext uri="{FF2B5EF4-FFF2-40B4-BE49-F238E27FC236}">
                <a16:creationId xmlns:a16="http://schemas.microsoft.com/office/drawing/2014/main" id="{BD04D4BC-FE65-4DAA-8AFB-778A63EA9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2436813"/>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5" name="Picture 6" descr="http://www.defendoprotein.com/images/indications/memory-power.jpg">
            <a:extLst>
              <a:ext uri="{FF2B5EF4-FFF2-40B4-BE49-F238E27FC236}">
                <a16:creationId xmlns:a16="http://schemas.microsoft.com/office/drawing/2014/main" id="{20422D5C-83A2-45F5-9D68-6756ED3067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975" y="2435225"/>
            <a:ext cx="169068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6" name="Picture 2" descr="http://www.defendoprotein.com/images/indications/memory-power.jpg">
            <a:extLst>
              <a:ext uri="{FF2B5EF4-FFF2-40B4-BE49-F238E27FC236}">
                <a16:creationId xmlns:a16="http://schemas.microsoft.com/office/drawing/2014/main" id="{4C8162ED-A496-4F0F-B6B1-0DB4B12A9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9025" y="2435225"/>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7" name="Picture 8" descr="http://www.defendoprotein.com/images/indications/memory-power.jpg">
            <a:extLst>
              <a:ext uri="{FF2B5EF4-FFF2-40B4-BE49-F238E27FC236}">
                <a16:creationId xmlns:a16="http://schemas.microsoft.com/office/drawing/2014/main" id="{E08D9DB6-F828-4F98-B8BF-D086975234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2488" y="2435225"/>
            <a:ext cx="169068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8" name="Picture 2" descr="http://www.defendoprotein.com/images/indications/memory-power.jpg">
            <a:extLst>
              <a:ext uri="{FF2B5EF4-FFF2-40B4-BE49-F238E27FC236}">
                <a16:creationId xmlns:a16="http://schemas.microsoft.com/office/drawing/2014/main" id="{B9CC1C18-2D86-4C6D-8EFB-CFA7C7CDB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13" y="4667250"/>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9" name="Picture 10" descr="http://www.defendoprotein.com/images/indications/memory-power.jpg">
            <a:extLst>
              <a:ext uri="{FF2B5EF4-FFF2-40B4-BE49-F238E27FC236}">
                <a16:creationId xmlns:a16="http://schemas.microsoft.com/office/drawing/2014/main" id="{D9263F7A-0AB3-4EC6-BB84-816A7DDF46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975" y="4665663"/>
            <a:ext cx="1690688"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40" name="Picture 2" descr="http://www.defendoprotein.com/images/indications/memory-power.jpg">
            <a:extLst>
              <a:ext uri="{FF2B5EF4-FFF2-40B4-BE49-F238E27FC236}">
                <a16:creationId xmlns:a16="http://schemas.microsoft.com/office/drawing/2014/main" id="{2C1C4D33-0ED7-4D75-BAF9-43061E36A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9025" y="4665663"/>
            <a:ext cx="168910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41" name="Picture 12" descr="http://www.defendoprotein.com/images/indications/memory-power.jpg">
            <a:extLst>
              <a:ext uri="{FF2B5EF4-FFF2-40B4-BE49-F238E27FC236}">
                <a16:creationId xmlns:a16="http://schemas.microsoft.com/office/drawing/2014/main" id="{F24F4071-24F1-4294-8056-36097F60F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2488" y="4665663"/>
            <a:ext cx="169068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42" name="TextBox 13">
            <a:extLst>
              <a:ext uri="{FF2B5EF4-FFF2-40B4-BE49-F238E27FC236}">
                <a16:creationId xmlns:a16="http://schemas.microsoft.com/office/drawing/2014/main" id="{654D43E3-D1B4-430F-BC1F-40DA9BE79A9B}"/>
              </a:ext>
            </a:extLst>
          </p:cNvPr>
          <p:cNvSpPr txBox="1">
            <a:spLocks noChangeArrowheads="1"/>
          </p:cNvSpPr>
          <p:nvPr/>
        </p:nvSpPr>
        <p:spPr bwMode="auto">
          <a:xfrm>
            <a:off x="215900" y="1719263"/>
            <a:ext cx="183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keepy-uppy</a:t>
            </a:r>
            <a:endParaRPr lang="en-GB" altLang="en-US" sz="2400"/>
          </a:p>
        </p:txBody>
      </p:sp>
      <p:sp>
        <p:nvSpPr>
          <p:cNvPr id="227343" name="TextBox 15">
            <a:extLst>
              <a:ext uri="{FF2B5EF4-FFF2-40B4-BE49-F238E27FC236}">
                <a16:creationId xmlns:a16="http://schemas.microsoft.com/office/drawing/2014/main" id="{4792D40B-7941-4FBC-B7FF-4A0F693437C9}"/>
              </a:ext>
            </a:extLst>
          </p:cNvPr>
          <p:cNvSpPr txBox="1">
            <a:spLocks noChangeArrowheads="1"/>
          </p:cNvSpPr>
          <p:nvPr/>
        </p:nvSpPr>
        <p:spPr bwMode="auto">
          <a:xfrm>
            <a:off x="2339975" y="1720850"/>
            <a:ext cx="2160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4" name="TextBox 16">
            <a:extLst>
              <a:ext uri="{FF2B5EF4-FFF2-40B4-BE49-F238E27FC236}">
                <a16:creationId xmlns:a16="http://schemas.microsoft.com/office/drawing/2014/main" id="{30F0D19B-F22F-4F4C-9976-346CCD4AE143}"/>
              </a:ext>
            </a:extLst>
          </p:cNvPr>
          <p:cNvSpPr txBox="1">
            <a:spLocks noChangeArrowheads="1"/>
          </p:cNvSpPr>
          <p:nvPr/>
        </p:nvSpPr>
        <p:spPr bwMode="auto">
          <a:xfrm>
            <a:off x="5076825" y="1720850"/>
            <a:ext cx="1366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5" name="TextBox 17">
            <a:extLst>
              <a:ext uri="{FF2B5EF4-FFF2-40B4-BE49-F238E27FC236}">
                <a16:creationId xmlns:a16="http://schemas.microsoft.com/office/drawing/2014/main" id="{0BBB2B6F-240F-44A3-968E-2AF225D8C18A}"/>
              </a:ext>
            </a:extLst>
          </p:cNvPr>
          <p:cNvSpPr txBox="1">
            <a:spLocks noChangeArrowheads="1"/>
          </p:cNvSpPr>
          <p:nvPr/>
        </p:nvSpPr>
        <p:spPr bwMode="auto">
          <a:xfrm>
            <a:off x="7380288" y="1720850"/>
            <a:ext cx="1368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6" name="TextBox 20">
            <a:extLst>
              <a:ext uri="{FF2B5EF4-FFF2-40B4-BE49-F238E27FC236}">
                <a16:creationId xmlns:a16="http://schemas.microsoft.com/office/drawing/2014/main" id="{398B51ED-3327-4FFD-9AA5-58EF77ADB4E7}"/>
              </a:ext>
            </a:extLst>
          </p:cNvPr>
          <p:cNvSpPr txBox="1">
            <a:spLocks noChangeArrowheads="1"/>
          </p:cNvSpPr>
          <p:nvPr/>
        </p:nvSpPr>
        <p:spPr bwMode="auto">
          <a:xfrm>
            <a:off x="468313" y="4046538"/>
            <a:ext cx="13668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7" name="TextBox 21">
            <a:extLst>
              <a:ext uri="{FF2B5EF4-FFF2-40B4-BE49-F238E27FC236}">
                <a16:creationId xmlns:a16="http://schemas.microsoft.com/office/drawing/2014/main" id="{138D99B9-45CF-4D6A-9D10-DC087813AD24}"/>
              </a:ext>
            </a:extLst>
          </p:cNvPr>
          <p:cNvSpPr txBox="1">
            <a:spLocks noChangeArrowheads="1"/>
          </p:cNvSpPr>
          <p:nvPr/>
        </p:nvSpPr>
        <p:spPr bwMode="auto">
          <a:xfrm>
            <a:off x="2771775" y="4048125"/>
            <a:ext cx="1368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8" name="TextBox 22">
            <a:extLst>
              <a:ext uri="{FF2B5EF4-FFF2-40B4-BE49-F238E27FC236}">
                <a16:creationId xmlns:a16="http://schemas.microsoft.com/office/drawing/2014/main" id="{8371CD52-D200-4979-8DCF-500EDF618631}"/>
              </a:ext>
            </a:extLst>
          </p:cNvPr>
          <p:cNvSpPr txBox="1">
            <a:spLocks noChangeArrowheads="1"/>
          </p:cNvSpPr>
          <p:nvPr/>
        </p:nvSpPr>
        <p:spPr bwMode="auto">
          <a:xfrm>
            <a:off x="4716463" y="4048125"/>
            <a:ext cx="2087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49" name="TextBox 23">
            <a:extLst>
              <a:ext uri="{FF2B5EF4-FFF2-40B4-BE49-F238E27FC236}">
                <a16:creationId xmlns:a16="http://schemas.microsoft.com/office/drawing/2014/main" id="{BD40B954-1883-439D-8382-46B19D85F396}"/>
              </a:ext>
            </a:extLst>
          </p:cNvPr>
          <p:cNvSpPr txBox="1">
            <a:spLocks noChangeArrowheads="1"/>
          </p:cNvSpPr>
          <p:nvPr/>
        </p:nvSpPr>
        <p:spPr bwMode="auto">
          <a:xfrm>
            <a:off x="7380288" y="4048125"/>
            <a:ext cx="1368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0" name="TextBox 24">
            <a:extLst>
              <a:ext uri="{FF2B5EF4-FFF2-40B4-BE49-F238E27FC236}">
                <a16:creationId xmlns:a16="http://schemas.microsoft.com/office/drawing/2014/main" id="{E50DA657-3359-47C3-AC15-944230DC0921}"/>
              </a:ext>
            </a:extLst>
          </p:cNvPr>
          <p:cNvSpPr txBox="1">
            <a:spLocks noChangeArrowheads="1"/>
          </p:cNvSpPr>
          <p:nvPr/>
        </p:nvSpPr>
        <p:spPr bwMode="auto">
          <a:xfrm>
            <a:off x="468313" y="6165850"/>
            <a:ext cx="13668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1" name="TextBox 25">
            <a:extLst>
              <a:ext uri="{FF2B5EF4-FFF2-40B4-BE49-F238E27FC236}">
                <a16:creationId xmlns:a16="http://schemas.microsoft.com/office/drawing/2014/main" id="{ADAFC007-B0F9-43B2-A733-7949A0CA1932}"/>
              </a:ext>
            </a:extLst>
          </p:cNvPr>
          <p:cNvSpPr txBox="1">
            <a:spLocks noChangeArrowheads="1"/>
          </p:cNvSpPr>
          <p:nvPr/>
        </p:nvSpPr>
        <p:spPr bwMode="auto">
          <a:xfrm>
            <a:off x="2771775" y="6165850"/>
            <a:ext cx="1368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2" name="TextBox 26">
            <a:extLst>
              <a:ext uri="{FF2B5EF4-FFF2-40B4-BE49-F238E27FC236}">
                <a16:creationId xmlns:a16="http://schemas.microsoft.com/office/drawing/2014/main" id="{945C0A26-37FF-4AD4-980D-E3C4E3B991DD}"/>
              </a:ext>
            </a:extLst>
          </p:cNvPr>
          <p:cNvSpPr txBox="1">
            <a:spLocks noChangeArrowheads="1"/>
          </p:cNvSpPr>
          <p:nvPr/>
        </p:nvSpPr>
        <p:spPr bwMode="auto">
          <a:xfrm>
            <a:off x="5076825" y="6165850"/>
            <a:ext cx="1366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3" name="TextBox 27">
            <a:extLst>
              <a:ext uri="{FF2B5EF4-FFF2-40B4-BE49-F238E27FC236}">
                <a16:creationId xmlns:a16="http://schemas.microsoft.com/office/drawing/2014/main" id="{E4724B92-15E3-4EF2-A47A-B34A3951CE32}"/>
              </a:ext>
            </a:extLst>
          </p:cNvPr>
          <p:cNvSpPr txBox="1">
            <a:spLocks noChangeArrowheads="1"/>
          </p:cNvSpPr>
          <p:nvPr/>
        </p:nvSpPr>
        <p:spPr bwMode="auto">
          <a:xfrm>
            <a:off x="7380288" y="6156325"/>
            <a:ext cx="1368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physics</a:t>
            </a:r>
            <a:endParaRPr lang="en-GB" altLang="en-US" sz="2400"/>
          </a:p>
        </p:txBody>
      </p:sp>
      <p:sp>
        <p:nvSpPr>
          <p:cNvPr id="227354" name="TextBox 15">
            <a:extLst>
              <a:ext uri="{FF2B5EF4-FFF2-40B4-BE49-F238E27FC236}">
                <a16:creationId xmlns:a16="http://schemas.microsoft.com/office/drawing/2014/main" id="{02BC7C67-86D3-42CF-BF00-4335B88CF6B6}"/>
              </a:ext>
            </a:extLst>
          </p:cNvPr>
          <p:cNvSpPr txBox="1">
            <a:spLocks noChangeArrowheads="1"/>
          </p:cNvSpPr>
          <p:nvPr/>
        </p:nvSpPr>
        <p:spPr bwMode="auto">
          <a:xfrm>
            <a:off x="2339975" y="1720850"/>
            <a:ext cx="216058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5" name="TextBox 17">
            <a:extLst>
              <a:ext uri="{FF2B5EF4-FFF2-40B4-BE49-F238E27FC236}">
                <a16:creationId xmlns:a16="http://schemas.microsoft.com/office/drawing/2014/main" id="{9578D1EB-056D-4827-95E2-CB5DBB2C2D2B}"/>
              </a:ext>
            </a:extLst>
          </p:cNvPr>
          <p:cNvSpPr txBox="1">
            <a:spLocks noChangeArrowheads="1"/>
          </p:cNvSpPr>
          <p:nvPr/>
        </p:nvSpPr>
        <p:spPr bwMode="auto">
          <a:xfrm>
            <a:off x="7380288" y="1720850"/>
            <a:ext cx="13684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6" name="TextBox 20">
            <a:extLst>
              <a:ext uri="{FF2B5EF4-FFF2-40B4-BE49-F238E27FC236}">
                <a16:creationId xmlns:a16="http://schemas.microsoft.com/office/drawing/2014/main" id="{35BECF80-CA78-4BB5-8990-9B7890C5BBB2}"/>
              </a:ext>
            </a:extLst>
          </p:cNvPr>
          <p:cNvSpPr txBox="1">
            <a:spLocks noChangeArrowheads="1"/>
          </p:cNvSpPr>
          <p:nvPr/>
        </p:nvSpPr>
        <p:spPr bwMode="auto">
          <a:xfrm>
            <a:off x="468313" y="4049713"/>
            <a:ext cx="1366837"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7" name="TextBox 22">
            <a:extLst>
              <a:ext uri="{FF2B5EF4-FFF2-40B4-BE49-F238E27FC236}">
                <a16:creationId xmlns:a16="http://schemas.microsoft.com/office/drawing/2014/main" id="{5B373F1F-FEAD-40D1-A5C6-CF5DF558207E}"/>
              </a:ext>
            </a:extLst>
          </p:cNvPr>
          <p:cNvSpPr txBox="1">
            <a:spLocks noChangeArrowheads="1"/>
          </p:cNvSpPr>
          <p:nvPr/>
        </p:nvSpPr>
        <p:spPr bwMode="auto">
          <a:xfrm>
            <a:off x="4716463" y="4049713"/>
            <a:ext cx="2087562"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8" name="TextBox 23">
            <a:extLst>
              <a:ext uri="{FF2B5EF4-FFF2-40B4-BE49-F238E27FC236}">
                <a16:creationId xmlns:a16="http://schemas.microsoft.com/office/drawing/2014/main" id="{93A95FE4-60CF-4295-9B1A-7886996BC7E3}"/>
              </a:ext>
            </a:extLst>
          </p:cNvPr>
          <p:cNvSpPr txBox="1">
            <a:spLocks noChangeArrowheads="1"/>
          </p:cNvSpPr>
          <p:nvPr/>
        </p:nvSpPr>
        <p:spPr bwMode="auto">
          <a:xfrm>
            <a:off x="7380288" y="4049713"/>
            <a:ext cx="1368425"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59" name="TextBox 24">
            <a:extLst>
              <a:ext uri="{FF2B5EF4-FFF2-40B4-BE49-F238E27FC236}">
                <a16:creationId xmlns:a16="http://schemas.microsoft.com/office/drawing/2014/main" id="{8B3F9B62-419E-4D74-8C6B-EE0EB0CD6EED}"/>
              </a:ext>
            </a:extLst>
          </p:cNvPr>
          <p:cNvSpPr txBox="1">
            <a:spLocks noChangeArrowheads="1"/>
          </p:cNvSpPr>
          <p:nvPr/>
        </p:nvSpPr>
        <p:spPr bwMode="auto">
          <a:xfrm>
            <a:off x="468313" y="6156325"/>
            <a:ext cx="1366837"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60" name="TextBox 25">
            <a:extLst>
              <a:ext uri="{FF2B5EF4-FFF2-40B4-BE49-F238E27FC236}">
                <a16:creationId xmlns:a16="http://schemas.microsoft.com/office/drawing/2014/main" id="{994175CC-6673-437E-96AB-3A28BFC0C769}"/>
              </a:ext>
            </a:extLst>
          </p:cNvPr>
          <p:cNvSpPr txBox="1">
            <a:spLocks noChangeArrowheads="1"/>
          </p:cNvSpPr>
          <p:nvPr/>
        </p:nvSpPr>
        <p:spPr bwMode="auto">
          <a:xfrm>
            <a:off x="2771775" y="6156325"/>
            <a:ext cx="13684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61" name="TextBox 26">
            <a:extLst>
              <a:ext uri="{FF2B5EF4-FFF2-40B4-BE49-F238E27FC236}">
                <a16:creationId xmlns:a16="http://schemas.microsoft.com/office/drawing/2014/main" id="{95DDBF9A-9237-4E1E-9908-3C24978FADD4}"/>
              </a:ext>
            </a:extLst>
          </p:cNvPr>
          <p:cNvSpPr txBox="1">
            <a:spLocks noChangeArrowheads="1"/>
          </p:cNvSpPr>
          <p:nvPr/>
        </p:nvSpPr>
        <p:spPr bwMode="auto">
          <a:xfrm>
            <a:off x="5076825" y="6156325"/>
            <a:ext cx="13668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62" name="TextBox 16">
            <a:extLst>
              <a:ext uri="{FF2B5EF4-FFF2-40B4-BE49-F238E27FC236}">
                <a16:creationId xmlns:a16="http://schemas.microsoft.com/office/drawing/2014/main" id="{42FE9CF6-5FF9-416D-A56F-6A566D49E5D0}"/>
              </a:ext>
            </a:extLst>
          </p:cNvPr>
          <p:cNvSpPr txBox="1">
            <a:spLocks noChangeArrowheads="1"/>
          </p:cNvSpPr>
          <p:nvPr/>
        </p:nvSpPr>
        <p:spPr bwMode="auto">
          <a:xfrm>
            <a:off x="5003800" y="1720850"/>
            <a:ext cx="13668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63" name="TextBox 21">
            <a:extLst>
              <a:ext uri="{FF2B5EF4-FFF2-40B4-BE49-F238E27FC236}">
                <a16:creationId xmlns:a16="http://schemas.microsoft.com/office/drawing/2014/main" id="{23918DBC-C1F9-494D-BB5B-71AA2E4FE26D}"/>
              </a:ext>
            </a:extLst>
          </p:cNvPr>
          <p:cNvSpPr txBox="1">
            <a:spLocks noChangeArrowheads="1"/>
          </p:cNvSpPr>
          <p:nvPr/>
        </p:nvSpPr>
        <p:spPr bwMode="auto">
          <a:xfrm>
            <a:off x="2771775" y="4049713"/>
            <a:ext cx="1368425"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sp>
        <p:nvSpPr>
          <p:cNvPr id="227364" name="TextBox 15">
            <a:extLst>
              <a:ext uri="{FF2B5EF4-FFF2-40B4-BE49-F238E27FC236}">
                <a16:creationId xmlns:a16="http://schemas.microsoft.com/office/drawing/2014/main" id="{3A36C96A-92CC-4F44-BE97-8235DD0E8702}"/>
              </a:ext>
            </a:extLst>
          </p:cNvPr>
          <p:cNvSpPr txBox="1">
            <a:spLocks noChangeArrowheads="1"/>
          </p:cNvSpPr>
          <p:nvPr/>
        </p:nvSpPr>
        <p:spPr bwMode="auto">
          <a:xfrm>
            <a:off x="2339975" y="1720850"/>
            <a:ext cx="216058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maths</a:t>
            </a:r>
            <a:endParaRPr lang="en-GB" altLang="en-US" sz="2400"/>
          </a:p>
        </p:txBody>
      </p:sp>
      <p:sp>
        <p:nvSpPr>
          <p:cNvPr id="227365" name="TextBox 16">
            <a:extLst>
              <a:ext uri="{FF2B5EF4-FFF2-40B4-BE49-F238E27FC236}">
                <a16:creationId xmlns:a16="http://schemas.microsoft.com/office/drawing/2014/main" id="{1C3558D8-238B-4E5E-9BF7-E8189D3BBB85}"/>
              </a:ext>
            </a:extLst>
          </p:cNvPr>
          <p:cNvSpPr txBox="1">
            <a:spLocks noChangeArrowheads="1"/>
          </p:cNvSpPr>
          <p:nvPr/>
        </p:nvSpPr>
        <p:spPr bwMode="auto">
          <a:xfrm>
            <a:off x="5003800" y="1720850"/>
            <a:ext cx="13668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French</a:t>
            </a:r>
            <a:endParaRPr lang="en-GB" altLang="en-US" sz="2400"/>
          </a:p>
        </p:txBody>
      </p:sp>
      <p:sp>
        <p:nvSpPr>
          <p:cNvPr id="227366" name="TextBox 17">
            <a:extLst>
              <a:ext uri="{FF2B5EF4-FFF2-40B4-BE49-F238E27FC236}">
                <a16:creationId xmlns:a16="http://schemas.microsoft.com/office/drawing/2014/main" id="{BA7FD275-0193-4B60-AFE3-A6955E1CCD72}"/>
              </a:ext>
            </a:extLst>
          </p:cNvPr>
          <p:cNvSpPr txBox="1">
            <a:spLocks noChangeArrowheads="1"/>
          </p:cNvSpPr>
          <p:nvPr/>
        </p:nvSpPr>
        <p:spPr bwMode="auto">
          <a:xfrm>
            <a:off x="7380288" y="1720850"/>
            <a:ext cx="13684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biology</a:t>
            </a:r>
            <a:endParaRPr lang="en-GB" altLang="en-US" sz="2400"/>
          </a:p>
        </p:txBody>
      </p:sp>
      <p:sp>
        <p:nvSpPr>
          <p:cNvPr id="227367" name="TextBox 20">
            <a:extLst>
              <a:ext uri="{FF2B5EF4-FFF2-40B4-BE49-F238E27FC236}">
                <a16:creationId xmlns:a16="http://schemas.microsoft.com/office/drawing/2014/main" id="{760779DA-202A-4FF9-8D69-1E01EE23DE85}"/>
              </a:ext>
            </a:extLst>
          </p:cNvPr>
          <p:cNvSpPr txBox="1">
            <a:spLocks noChangeArrowheads="1"/>
          </p:cNvSpPr>
          <p:nvPr/>
        </p:nvSpPr>
        <p:spPr bwMode="auto">
          <a:xfrm>
            <a:off x="468313" y="4049713"/>
            <a:ext cx="1366837"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music</a:t>
            </a:r>
            <a:endParaRPr lang="en-GB" altLang="en-US" sz="2400"/>
          </a:p>
        </p:txBody>
      </p:sp>
      <p:sp>
        <p:nvSpPr>
          <p:cNvPr id="227368" name="TextBox 21">
            <a:extLst>
              <a:ext uri="{FF2B5EF4-FFF2-40B4-BE49-F238E27FC236}">
                <a16:creationId xmlns:a16="http://schemas.microsoft.com/office/drawing/2014/main" id="{9AF6CCF2-2687-42C0-8904-5194A44C3A12}"/>
              </a:ext>
            </a:extLst>
          </p:cNvPr>
          <p:cNvSpPr txBox="1">
            <a:spLocks noChangeArrowheads="1"/>
          </p:cNvSpPr>
          <p:nvPr/>
        </p:nvSpPr>
        <p:spPr bwMode="auto">
          <a:xfrm>
            <a:off x="2609850" y="4049713"/>
            <a:ext cx="1690688"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geography</a:t>
            </a:r>
            <a:endParaRPr lang="en-GB" altLang="en-US" sz="2400"/>
          </a:p>
        </p:txBody>
      </p:sp>
      <p:sp>
        <p:nvSpPr>
          <p:cNvPr id="227369" name="TextBox 22">
            <a:extLst>
              <a:ext uri="{FF2B5EF4-FFF2-40B4-BE49-F238E27FC236}">
                <a16:creationId xmlns:a16="http://schemas.microsoft.com/office/drawing/2014/main" id="{64E3FFA2-A161-43AD-AF94-D13239117194}"/>
              </a:ext>
            </a:extLst>
          </p:cNvPr>
          <p:cNvSpPr txBox="1">
            <a:spLocks noChangeArrowheads="1"/>
          </p:cNvSpPr>
          <p:nvPr/>
        </p:nvSpPr>
        <p:spPr bwMode="auto">
          <a:xfrm>
            <a:off x="4716463" y="4049713"/>
            <a:ext cx="2087562"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drama</a:t>
            </a:r>
            <a:endParaRPr lang="en-GB" altLang="en-US" sz="2400"/>
          </a:p>
        </p:txBody>
      </p:sp>
      <p:sp>
        <p:nvSpPr>
          <p:cNvPr id="227370" name="TextBox 23">
            <a:extLst>
              <a:ext uri="{FF2B5EF4-FFF2-40B4-BE49-F238E27FC236}">
                <a16:creationId xmlns:a16="http://schemas.microsoft.com/office/drawing/2014/main" id="{9C2679F9-9143-444B-BADE-9E4FC12281DD}"/>
              </a:ext>
            </a:extLst>
          </p:cNvPr>
          <p:cNvSpPr txBox="1">
            <a:spLocks noChangeArrowheads="1"/>
          </p:cNvSpPr>
          <p:nvPr/>
        </p:nvSpPr>
        <p:spPr bwMode="auto">
          <a:xfrm>
            <a:off x="7380288" y="4049713"/>
            <a:ext cx="1368425"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Spanish</a:t>
            </a:r>
            <a:endParaRPr lang="en-GB" altLang="en-US" sz="2400"/>
          </a:p>
        </p:txBody>
      </p:sp>
      <p:sp>
        <p:nvSpPr>
          <p:cNvPr id="227371" name="TextBox 24">
            <a:extLst>
              <a:ext uri="{FF2B5EF4-FFF2-40B4-BE49-F238E27FC236}">
                <a16:creationId xmlns:a16="http://schemas.microsoft.com/office/drawing/2014/main" id="{D68E4150-E30C-45D5-A0FD-8AF8D33FC12A}"/>
              </a:ext>
            </a:extLst>
          </p:cNvPr>
          <p:cNvSpPr txBox="1">
            <a:spLocks noChangeArrowheads="1"/>
          </p:cNvSpPr>
          <p:nvPr/>
        </p:nvSpPr>
        <p:spPr bwMode="auto">
          <a:xfrm>
            <a:off x="468313" y="6156325"/>
            <a:ext cx="1366837"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dance</a:t>
            </a:r>
            <a:endParaRPr lang="en-GB" altLang="en-US" sz="2400"/>
          </a:p>
        </p:txBody>
      </p:sp>
      <p:sp>
        <p:nvSpPr>
          <p:cNvPr id="227372" name="TextBox 25">
            <a:extLst>
              <a:ext uri="{FF2B5EF4-FFF2-40B4-BE49-F238E27FC236}">
                <a16:creationId xmlns:a16="http://schemas.microsoft.com/office/drawing/2014/main" id="{45431A94-0E08-4121-BB57-73013D98D12C}"/>
              </a:ext>
            </a:extLst>
          </p:cNvPr>
          <p:cNvSpPr txBox="1">
            <a:spLocks noChangeArrowheads="1"/>
          </p:cNvSpPr>
          <p:nvPr/>
        </p:nvSpPr>
        <p:spPr bwMode="auto">
          <a:xfrm>
            <a:off x="2771775" y="6156325"/>
            <a:ext cx="13684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English</a:t>
            </a:r>
            <a:endParaRPr lang="en-GB" altLang="en-US" sz="2400"/>
          </a:p>
        </p:txBody>
      </p:sp>
      <p:sp>
        <p:nvSpPr>
          <p:cNvPr id="227373" name="TextBox 67">
            <a:extLst>
              <a:ext uri="{FF2B5EF4-FFF2-40B4-BE49-F238E27FC236}">
                <a16:creationId xmlns:a16="http://schemas.microsoft.com/office/drawing/2014/main" id="{221BCE72-2F3F-4025-904C-403F6F057720}"/>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philosophy</a:t>
            </a:r>
            <a:endParaRPr lang="en-GB" altLang="en-US" sz="2400"/>
          </a:p>
        </p:txBody>
      </p:sp>
      <p:sp>
        <p:nvSpPr>
          <p:cNvPr id="227374" name="TextBox 68">
            <a:extLst>
              <a:ext uri="{FF2B5EF4-FFF2-40B4-BE49-F238E27FC236}">
                <a16:creationId xmlns:a16="http://schemas.microsoft.com/office/drawing/2014/main" id="{D0E874FF-D4D9-46C1-A358-0975EB9C852A}"/>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algebra</a:t>
            </a:r>
            <a:endParaRPr lang="en-GB" altLang="en-US" sz="2400"/>
          </a:p>
        </p:txBody>
      </p:sp>
      <p:sp>
        <p:nvSpPr>
          <p:cNvPr id="227375" name="TextBox 69">
            <a:extLst>
              <a:ext uri="{FF2B5EF4-FFF2-40B4-BE49-F238E27FC236}">
                <a16:creationId xmlns:a16="http://schemas.microsoft.com/office/drawing/2014/main" id="{79746087-26E2-4BB4-8F33-9C8FA220E44E}"/>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DT</a:t>
            </a:r>
            <a:endParaRPr lang="en-GB" altLang="en-US" sz="2400"/>
          </a:p>
        </p:txBody>
      </p:sp>
      <p:sp>
        <p:nvSpPr>
          <p:cNvPr id="227376" name="TextBox 70">
            <a:extLst>
              <a:ext uri="{FF2B5EF4-FFF2-40B4-BE49-F238E27FC236}">
                <a16:creationId xmlns:a16="http://schemas.microsoft.com/office/drawing/2014/main" id="{ECBE5A7E-1BF5-4A08-A9AC-A4536D203B00}"/>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engineering</a:t>
            </a:r>
            <a:endParaRPr lang="en-GB" altLang="en-US" sz="2400"/>
          </a:p>
        </p:txBody>
      </p:sp>
      <p:sp>
        <p:nvSpPr>
          <p:cNvPr id="227377" name="TextBox 71">
            <a:extLst>
              <a:ext uri="{FF2B5EF4-FFF2-40B4-BE49-F238E27FC236}">
                <a16:creationId xmlns:a16="http://schemas.microsoft.com/office/drawing/2014/main" id="{B62B038A-F1EB-48AB-99B4-54D7FE9CD059}"/>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ICT</a:t>
            </a:r>
            <a:endParaRPr lang="en-GB" altLang="en-US" sz="2400"/>
          </a:p>
        </p:txBody>
      </p:sp>
      <p:sp>
        <p:nvSpPr>
          <p:cNvPr id="227378" name="TextBox 27">
            <a:extLst>
              <a:ext uri="{FF2B5EF4-FFF2-40B4-BE49-F238E27FC236}">
                <a16:creationId xmlns:a16="http://schemas.microsoft.com/office/drawing/2014/main" id="{88D1A68D-0866-4C59-917F-7044BCCD9738}"/>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Mandarin</a:t>
            </a:r>
            <a:endParaRPr lang="en-GB" altLang="en-US" sz="2400"/>
          </a:p>
        </p:txBody>
      </p:sp>
      <p:sp>
        <p:nvSpPr>
          <p:cNvPr id="227379" name="TextBox 73">
            <a:extLst>
              <a:ext uri="{FF2B5EF4-FFF2-40B4-BE49-F238E27FC236}">
                <a16:creationId xmlns:a16="http://schemas.microsoft.com/office/drawing/2014/main" id="{0E18CA86-5964-48C2-B68D-4809CDDF1736}"/>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psychology</a:t>
            </a:r>
            <a:endParaRPr lang="en-GB" altLang="en-US" sz="2400"/>
          </a:p>
        </p:txBody>
      </p:sp>
      <p:sp>
        <p:nvSpPr>
          <p:cNvPr id="227380" name="TextBox 74">
            <a:extLst>
              <a:ext uri="{FF2B5EF4-FFF2-40B4-BE49-F238E27FC236}">
                <a16:creationId xmlns:a16="http://schemas.microsoft.com/office/drawing/2014/main" id="{9C55A92B-1520-4A24-BFF8-9497DC220061}"/>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art</a:t>
            </a:r>
            <a:endParaRPr lang="en-GB" altLang="en-US" sz="2400"/>
          </a:p>
        </p:txBody>
      </p:sp>
      <p:sp>
        <p:nvSpPr>
          <p:cNvPr id="227381" name="TextBox 75">
            <a:extLst>
              <a:ext uri="{FF2B5EF4-FFF2-40B4-BE49-F238E27FC236}">
                <a16:creationId xmlns:a16="http://schemas.microsoft.com/office/drawing/2014/main" id="{AC06180F-E2E0-438D-AB00-C9F82745E3BA}"/>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gymnastics</a:t>
            </a:r>
            <a:endParaRPr lang="en-GB" altLang="en-US" sz="2400"/>
          </a:p>
        </p:txBody>
      </p:sp>
      <p:sp>
        <p:nvSpPr>
          <p:cNvPr id="227382" name="TextBox 76">
            <a:extLst>
              <a:ext uri="{FF2B5EF4-FFF2-40B4-BE49-F238E27FC236}">
                <a16:creationId xmlns:a16="http://schemas.microsoft.com/office/drawing/2014/main" id="{4209E521-AAB7-4A05-98A8-85A9E14BCD0A}"/>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mime</a:t>
            </a:r>
            <a:endParaRPr lang="en-GB" altLang="en-US" sz="2400"/>
          </a:p>
        </p:txBody>
      </p:sp>
      <p:sp>
        <p:nvSpPr>
          <p:cNvPr id="227383" name="TextBox 77">
            <a:extLst>
              <a:ext uri="{FF2B5EF4-FFF2-40B4-BE49-F238E27FC236}">
                <a16:creationId xmlns:a16="http://schemas.microsoft.com/office/drawing/2014/main" id="{A8168F99-74AB-4AB1-9001-3FCF4BC24B09}"/>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chemistry</a:t>
            </a:r>
            <a:endParaRPr lang="en-GB" altLang="en-US" sz="2400"/>
          </a:p>
        </p:txBody>
      </p:sp>
      <p:sp>
        <p:nvSpPr>
          <p:cNvPr id="227384" name="TextBox 78">
            <a:extLst>
              <a:ext uri="{FF2B5EF4-FFF2-40B4-BE49-F238E27FC236}">
                <a16:creationId xmlns:a16="http://schemas.microsoft.com/office/drawing/2014/main" id="{76E3B96A-A87F-4249-BAFD-083F09742371}"/>
              </a:ext>
            </a:extLst>
          </p:cNvPr>
          <p:cNvSpPr txBox="1">
            <a:spLocks noChangeAspect="1" noChangeArrowheads="1"/>
          </p:cNvSpPr>
          <p:nvPr/>
        </p:nvSpPr>
        <p:spPr bwMode="auto">
          <a:xfrm>
            <a:off x="7092950" y="6156325"/>
            <a:ext cx="20161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a:t>
            </a:r>
            <a:endParaRPr lang="en-GB" altLang="en-US" sz="2400"/>
          </a:p>
        </p:txBody>
      </p:sp>
      <p:pic>
        <p:nvPicPr>
          <p:cNvPr id="227385" name="Picture 57">
            <a:extLst>
              <a:ext uri="{FF2B5EF4-FFF2-40B4-BE49-F238E27FC236}">
                <a16:creationId xmlns:a16="http://schemas.microsoft.com/office/drawing/2014/main" id="{50875E16-0E13-4D6E-8DCD-7A39D7481FD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2288" y="406400"/>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58">
            <a:extLst>
              <a:ext uri="{FF2B5EF4-FFF2-40B4-BE49-F238E27FC236}">
                <a16:creationId xmlns:a16="http://schemas.microsoft.com/office/drawing/2014/main" id="{125C3926-0078-4658-AB2B-904AB2F9896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25750" y="406400"/>
            <a:ext cx="1081088"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59">
            <a:extLst>
              <a:ext uri="{FF2B5EF4-FFF2-40B4-BE49-F238E27FC236}">
                <a16:creationId xmlns:a16="http://schemas.microsoft.com/office/drawing/2014/main" id="{40CBDBD0-0CA8-4AE3-A408-834ABE75FFC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29213" y="406400"/>
            <a:ext cx="1081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60">
            <a:extLst>
              <a:ext uri="{FF2B5EF4-FFF2-40B4-BE49-F238E27FC236}">
                <a16:creationId xmlns:a16="http://schemas.microsoft.com/office/drawing/2014/main" id="{5D50BADA-759A-4E77-ABFC-FB33340F220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15213" y="406400"/>
            <a:ext cx="1081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1">
            <a:extLst>
              <a:ext uri="{FF2B5EF4-FFF2-40B4-BE49-F238E27FC236}">
                <a16:creationId xmlns:a16="http://schemas.microsoft.com/office/drawing/2014/main" id="{1367CDDF-029A-4E1B-A121-E317D14E4D0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 y="2565400"/>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62">
            <a:extLst>
              <a:ext uri="{FF2B5EF4-FFF2-40B4-BE49-F238E27FC236}">
                <a16:creationId xmlns:a16="http://schemas.microsoft.com/office/drawing/2014/main" id="{CDC36D0E-3EB7-40D7-8826-5BCB99D0F1F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43213" y="2565400"/>
            <a:ext cx="1081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63">
            <a:extLst>
              <a:ext uri="{FF2B5EF4-FFF2-40B4-BE49-F238E27FC236}">
                <a16:creationId xmlns:a16="http://schemas.microsoft.com/office/drawing/2014/main" id="{E7010CD6-6C9A-4864-9749-F88C74953B8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8263" y="2565400"/>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4">
            <a:extLst>
              <a:ext uri="{FF2B5EF4-FFF2-40B4-BE49-F238E27FC236}">
                <a16:creationId xmlns:a16="http://schemas.microsoft.com/office/drawing/2014/main" id="{5F3ACC00-5B8D-454E-ACB2-2BB81D7E95D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34263" y="2565400"/>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5">
            <a:extLst>
              <a:ext uri="{FF2B5EF4-FFF2-40B4-BE49-F238E27FC236}">
                <a16:creationId xmlns:a16="http://schemas.microsoft.com/office/drawing/2014/main" id="{F0761451-0455-45FC-A42F-70CD1E1A8A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9750" y="4797425"/>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a:extLst>
              <a:ext uri="{FF2B5EF4-FFF2-40B4-BE49-F238E27FC236}">
                <a16:creationId xmlns:a16="http://schemas.microsoft.com/office/drawing/2014/main" id="{0F36A5FC-0DAC-4773-9C9E-2FCD0F96651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43213" y="4797425"/>
            <a:ext cx="1081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79">
            <a:extLst>
              <a:ext uri="{FF2B5EF4-FFF2-40B4-BE49-F238E27FC236}">
                <a16:creationId xmlns:a16="http://schemas.microsoft.com/office/drawing/2014/main" id="{0C4FD40B-2977-4DD5-85E0-C8E01A4FCF9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8263" y="4797425"/>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80">
            <a:extLst>
              <a:ext uri="{FF2B5EF4-FFF2-40B4-BE49-F238E27FC236}">
                <a16:creationId xmlns:a16="http://schemas.microsoft.com/office/drawing/2014/main" id="{33382011-8456-4A9F-BA0B-F67ED8292B9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34263" y="4797425"/>
            <a:ext cx="10795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97" name="TextBox 26">
            <a:extLst>
              <a:ext uri="{FF2B5EF4-FFF2-40B4-BE49-F238E27FC236}">
                <a16:creationId xmlns:a16="http://schemas.microsoft.com/office/drawing/2014/main" id="{EA1E18C9-BB01-480F-ABBC-5F79F7330366}"/>
              </a:ext>
            </a:extLst>
          </p:cNvPr>
          <p:cNvSpPr txBox="1">
            <a:spLocks noChangeArrowheads="1"/>
          </p:cNvSpPr>
          <p:nvPr/>
        </p:nvSpPr>
        <p:spPr bwMode="auto">
          <a:xfrm>
            <a:off x="4860925" y="6156325"/>
            <a:ext cx="17986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a:t>philosophy</a:t>
            </a:r>
            <a:endParaRPr lang="en-GB" altLang="en-US" sz="2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BBAD92-EE87-44EC-884E-CE723014C6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634934">
            <a:off x="1331913" y="438150"/>
            <a:ext cx="6361112"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50B8618-57D7-4F22-A25C-260CF34E07DD}"/>
              </a:ext>
            </a:extLst>
          </p:cNvPr>
          <p:cNvSpPr>
            <a:spLocks noChangeArrowheads="1"/>
          </p:cNvSpPr>
          <p:nvPr/>
        </p:nvSpPr>
        <p:spPr bwMode="auto">
          <a:xfrm>
            <a:off x="3556000" y="333375"/>
            <a:ext cx="18637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b="1">
                <a:solidFill>
                  <a:srgbClr val="FF0000"/>
                </a:solidFill>
                <a:latin typeface="Bradley Hand ITC" panose="03070402050302030203" pitchFamily="66" charset="0"/>
              </a:rPr>
              <a:t>I can’t do </a:t>
            </a:r>
          </a:p>
          <a:p>
            <a:pPr algn="ctr">
              <a:spcBef>
                <a:spcPct val="0"/>
              </a:spcBef>
              <a:buFontTx/>
              <a:buNone/>
            </a:pPr>
            <a:r>
              <a:rPr lang="en-US" altLang="en-US" b="1">
                <a:solidFill>
                  <a:srgbClr val="FF0000"/>
                </a:solidFill>
                <a:latin typeface="Bradley Hand ITC" panose="03070402050302030203" pitchFamily="66" charset="0"/>
              </a:rPr>
              <a:t>this</a:t>
            </a:r>
            <a:endParaRPr lang="en-GB" altLang="en-US" sz="2400" b="1">
              <a:solidFill>
                <a:srgbClr val="FF0000"/>
              </a:solidFill>
              <a:latin typeface="Bradley Hand ITC" panose="03070402050302030203" pitchFamily="66" charset="0"/>
            </a:endParaRPr>
          </a:p>
        </p:txBody>
      </p:sp>
      <p:sp>
        <p:nvSpPr>
          <p:cNvPr id="7" name="Rectangle 6">
            <a:extLst>
              <a:ext uri="{FF2B5EF4-FFF2-40B4-BE49-F238E27FC236}">
                <a16:creationId xmlns:a16="http://schemas.microsoft.com/office/drawing/2014/main" id="{5ECCD524-CEB5-4878-9397-DC8AA112C86E}"/>
              </a:ext>
            </a:extLst>
          </p:cNvPr>
          <p:cNvSpPr>
            <a:spLocks noChangeArrowheads="1"/>
          </p:cNvSpPr>
          <p:nvPr/>
        </p:nvSpPr>
        <p:spPr bwMode="auto">
          <a:xfrm>
            <a:off x="6756400" y="2349500"/>
            <a:ext cx="98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avoid</a:t>
            </a:r>
            <a:endParaRPr lang="en-GB" altLang="en-US" sz="1800" b="1">
              <a:solidFill>
                <a:srgbClr val="FF0000"/>
              </a:solidFill>
            </a:endParaRPr>
          </a:p>
        </p:txBody>
      </p:sp>
      <p:sp>
        <p:nvSpPr>
          <p:cNvPr id="8" name="Rectangle 7">
            <a:extLst>
              <a:ext uri="{FF2B5EF4-FFF2-40B4-BE49-F238E27FC236}">
                <a16:creationId xmlns:a16="http://schemas.microsoft.com/office/drawing/2014/main" id="{DF3BE795-B635-467B-BA52-7C5B2E478800}"/>
              </a:ext>
            </a:extLst>
          </p:cNvPr>
          <p:cNvSpPr>
            <a:spLocks noChangeArrowheads="1"/>
          </p:cNvSpPr>
          <p:nvPr/>
        </p:nvSpPr>
        <p:spPr bwMode="auto">
          <a:xfrm>
            <a:off x="5678488" y="5373688"/>
            <a:ext cx="1260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give up</a:t>
            </a:r>
            <a:endParaRPr lang="en-GB" altLang="en-US" sz="1800" b="1">
              <a:solidFill>
                <a:srgbClr val="FF0000"/>
              </a:solidFill>
            </a:endParaRPr>
          </a:p>
        </p:txBody>
      </p:sp>
      <p:sp>
        <p:nvSpPr>
          <p:cNvPr id="9" name="Rectangle 8">
            <a:extLst>
              <a:ext uri="{FF2B5EF4-FFF2-40B4-BE49-F238E27FC236}">
                <a16:creationId xmlns:a16="http://schemas.microsoft.com/office/drawing/2014/main" id="{38CBB1AC-BBB0-4B57-AA62-E9F3A4CB1A5C}"/>
              </a:ext>
            </a:extLst>
          </p:cNvPr>
          <p:cNvSpPr>
            <a:spLocks noChangeArrowheads="1"/>
          </p:cNvSpPr>
          <p:nvPr/>
        </p:nvSpPr>
        <p:spPr bwMode="auto">
          <a:xfrm>
            <a:off x="2035175" y="5013325"/>
            <a:ext cx="1520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FF0000"/>
                </a:solidFill>
              </a:rPr>
              <a:t>discount</a:t>
            </a:r>
          </a:p>
          <a:p>
            <a:pPr algn="ctr">
              <a:spcBef>
                <a:spcPct val="0"/>
              </a:spcBef>
              <a:buFontTx/>
              <a:buNone/>
            </a:pPr>
            <a:r>
              <a:rPr lang="en-US" altLang="en-US" sz="2400" b="1">
                <a:solidFill>
                  <a:srgbClr val="FF0000"/>
                </a:solidFill>
              </a:rPr>
              <a:t>feedback</a:t>
            </a:r>
            <a:endParaRPr lang="en-GB" altLang="en-US" sz="1800" b="1">
              <a:solidFill>
                <a:srgbClr val="FF0000"/>
              </a:solidFill>
            </a:endParaRPr>
          </a:p>
        </p:txBody>
      </p:sp>
      <p:sp>
        <p:nvSpPr>
          <p:cNvPr id="10" name="Rectangle 9">
            <a:extLst>
              <a:ext uri="{FF2B5EF4-FFF2-40B4-BE49-F238E27FC236}">
                <a16:creationId xmlns:a16="http://schemas.microsoft.com/office/drawing/2014/main" id="{362ECCDA-74D3-4226-BBF2-186729F32424}"/>
              </a:ext>
            </a:extLst>
          </p:cNvPr>
          <p:cNvSpPr>
            <a:spLocks noChangeArrowheads="1"/>
          </p:cNvSpPr>
          <p:nvPr/>
        </p:nvSpPr>
        <p:spPr bwMode="auto">
          <a:xfrm>
            <a:off x="1216025" y="2349500"/>
            <a:ext cx="163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can’t do it</a:t>
            </a:r>
            <a:endParaRPr lang="en-GB" altLang="en-US" sz="1800" b="1">
              <a:solidFill>
                <a:srgbClr val="FF0000"/>
              </a:solidFill>
            </a:endParaRPr>
          </a:p>
        </p:txBody>
      </p:sp>
      <p:pic>
        <p:nvPicPr>
          <p:cNvPr id="232456" name="Picture 21">
            <a:extLst>
              <a:ext uri="{FF2B5EF4-FFF2-40B4-BE49-F238E27FC236}">
                <a16:creationId xmlns:a16="http://schemas.microsoft.com/office/drawing/2014/main" id="{5354F7E0-2DCC-4926-9AB9-7F6E90C74E1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2838" y="2565400"/>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F21AFE04-E667-45C8-8723-967427A1F999}"/>
              </a:ext>
            </a:extLst>
          </p:cNvPr>
          <p:cNvSpPr txBox="1">
            <a:spLocks noChangeArrowheads="1"/>
          </p:cNvSpPr>
          <p:nvPr/>
        </p:nvSpPr>
        <p:spPr bwMode="auto">
          <a:xfrm>
            <a:off x="3708400" y="4029075"/>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FF0000"/>
                </a:solidFill>
              </a:rPr>
              <a:t>vicious circle</a:t>
            </a:r>
            <a:endParaRPr lang="en-GB" altLang="en-US" sz="2400" b="1">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4">
            <a:extLst>
              <a:ext uri="{FF2B5EF4-FFF2-40B4-BE49-F238E27FC236}">
                <a16:creationId xmlns:a16="http://schemas.microsoft.com/office/drawing/2014/main" id="{87B7C3E6-D117-4D04-BD94-8063C65733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634934">
            <a:off x="1331913" y="438150"/>
            <a:ext cx="6361112"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68D986B-B162-485C-A96C-F2B8CC399AEA}"/>
              </a:ext>
            </a:extLst>
          </p:cNvPr>
          <p:cNvSpPr>
            <a:spLocks noChangeArrowheads="1"/>
          </p:cNvSpPr>
          <p:nvPr/>
        </p:nvSpPr>
        <p:spPr bwMode="auto">
          <a:xfrm>
            <a:off x="3438525" y="44450"/>
            <a:ext cx="22193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b="1">
                <a:solidFill>
                  <a:srgbClr val="FF0000"/>
                </a:solidFill>
                <a:latin typeface="Bradley Hand ITC" panose="03070402050302030203" pitchFamily="66" charset="0"/>
              </a:rPr>
              <a:t>See, I knew </a:t>
            </a:r>
          </a:p>
          <a:p>
            <a:pPr algn="ctr">
              <a:spcBef>
                <a:spcPct val="0"/>
              </a:spcBef>
              <a:buFontTx/>
              <a:buNone/>
            </a:pPr>
            <a:r>
              <a:rPr lang="en-US" altLang="en-US" b="1">
                <a:solidFill>
                  <a:srgbClr val="FF0000"/>
                </a:solidFill>
                <a:latin typeface="Bradley Hand ITC" panose="03070402050302030203" pitchFamily="66" charset="0"/>
              </a:rPr>
              <a:t>I couldn’t </a:t>
            </a:r>
          </a:p>
          <a:p>
            <a:pPr algn="ctr">
              <a:spcBef>
                <a:spcPct val="0"/>
              </a:spcBef>
              <a:buFontTx/>
              <a:buNone/>
            </a:pPr>
            <a:r>
              <a:rPr lang="en-US" altLang="en-US" b="1">
                <a:solidFill>
                  <a:srgbClr val="FF0000"/>
                </a:solidFill>
                <a:latin typeface="Bradley Hand ITC" panose="03070402050302030203" pitchFamily="66" charset="0"/>
              </a:rPr>
              <a:t>do it</a:t>
            </a:r>
            <a:endParaRPr lang="en-GB" altLang="en-US" sz="2400" b="1">
              <a:solidFill>
                <a:srgbClr val="FF0000"/>
              </a:solidFill>
              <a:latin typeface="Bradley Hand ITC" panose="03070402050302030203" pitchFamily="66" charset="0"/>
            </a:endParaRPr>
          </a:p>
        </p:txBody>
      </p:sp>
      <p:sp>
        <p:nvSpPr>
          <p:cNvPr id="233476" name="Rectangle 6">
            <a:extLst>
              <a:ext uri="{FF2B5EF4-FFF2-40B4-BE49-F238E27FC236}">
                <a16:creationId xmlns:a16="http://schemas.microsoft.com/office/drawing/2014/main" id="{55AA1454-6E0B-4653-98F3-BA87A77AF820}"/>
              </a:ext>
            </a:extLst>
          </p:cNvPr>
          <p:cNvSpPr>
            <a:spLocks noChangeArrowheads="1"/>
          </p:cNvSpPr>
          <p:nvPr/>
        </p:nvSpPr>
        <p:spPr bwMode="auto">
          <a:xfrm>
            <a:off x="6756400" y="2349500"/>
            <a:ext cx="98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avoid</a:t>
            </a:r>
            <a:endParaRPr lang="en-GB" altLang="en-US" sz="1800" b="1">
              <a:solidFill>
                <a:srgbClr val="FF0000"/>
              </a:solidFill>
            </a:endParaRPr>
          </a:p>
        </p:txBody>
      </p:sp>
      <p:sp>
        <p:nvSpPr>
          <p:cNvPr id="233477" name="Rectangle 7">
            <a:extLst>
              <a:ext uri="{FF2B5EF4-FFF2-40B4-BE49-F238E27FC236}">
                <a16:creationId xmlns:a16="http://schemas.microsoft.com/office/drawing/2014/main" id="{9D83F13F-161D-472D-9EDC-3B632BDC2938}"/>
              </a:ext>
            </a:extLst>
          </p:cNvPr>
          <p:cNvSpPr>
            <a:spLocks noChangeArrowheads="1"/>
          </p:cNvSpPr>
          <p:nvPr/>
        </p:nvSpPr>
        <p:spPr bwMode="auto">
          <a:xfrm>
            <a:off x="5678488" y="5373688"/>
            <a:ext cx="1260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give up</a:t>
            </a:r>
            <a:endParaRPr lang="en-GB" altLang="en-US" sz="1800" b="1">
              <a:solidFill>
                <a:srgbClr val="FF0000"/>
              </a:solidFill>
            </a:endParaRPr>
          </a:p>
        </p:txBody>
      </p:sp>
      <p:sp>
        <p:nvSpPr>
          <p:cNvPr id="233478" name="Rectangle 8">
            <a:extLst>
              <a:ext uri="{FF2B5EF4-FFF2-40B4-BE49-F238E27FC236}">
                <a16:creationId xmlns:a16="http://schemas.microsoft.com/office/drawing/2014/main" id="{32CF320A-71F8-42D4-998B-717B21ECFB6F}"/>
              </a:ext>
            </a:extLst>
          </p:cNvPr>
          <p:cNvSpPr>
            <a:spLocks noChangeArrowheads="1"/>
          </p:cNvSpPr>
          <p:nvPr/>
        </p:nvSpPr>
        <p:spPr bwMode="auto">
          <a:xfrm>
            <a:off x="2035175" y="5013325"/>
            <a:ext cx="1520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FF0000"/>
                </a:solidFill>
              </a:rPr>
              <a:t>discount</a:t>
            </a:r>
          </a:p>
          <a:p>
            <a:pPr algn="ctr">
              <a:spcBef>
                <a:spcPct val="0"/>
              </a:spcBef>
              <a:buFontTx/>
              <a:buNone/>
            </a:pPr>
            <a:r>
              <a:rPr lang="en-US" altLang="en-US" sz="2400" b="1">
                <a:solidFill>
                  <a:srgbClr val="FF0000"/>
                </a:solidFill>
              </a:rPr>
              <a:t>feedback</a:t>
            </a:r>
            <a:endParaRPr lang="en-GB" altLang="en-US" sz="1800" b="1">
              <a:solidFill>
                <a:srgbClr val="FF0000"/>
              </a:solidFill>
            </a:endParaRPr>
          </a:p>
        </p:txBody>
      </p:sp>
      <p:sp>
        <p:nvSpPr>
          <p:cNvPr id="233479" name="Rectangle 9">
            <a:extLst>
              <a:ext uri="{FF2B5EF4-FFF2-40B4-BE49-F238E27FC236}">
                <a16:creationId xmlns:a16="http://schemas.microsoft.com/office/drawing/2014/main" id="{14EF39DE-84E4-45A4-B96D-C08747BFB8E4}"/>
              </a:ext>
            </a:extLst>
          </p:cNvPr>
          <p:cNvSpPr>
            <a:spLocks noChangeArrowheads="1"/>
          </p:cNvSpPr>
          <p:nvPr/>
        </p:nvSpPr>
        <p:spPr bwMode="auto">
          <a:xfrm>
            <a:off x="1216025" y="2349500"/>
            <a:ext cx="163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FF0000"/>
                </a:solidFill>
              </a:rPr>
              <a:t>can’t do it</a:t>
            </a:r>
            <a:endParaRPr lang="en-GB" altLang="en-US" sz="1800" b="1">
              <a:solidFill>
                <a:srgbClr val="FF0000"/>
              </a:solidFill>
            </a:endParaRPr>
          </a:p>
        </p:txBody>
      </p:sp>
      <p:pic>
        <p:nvPicPr>
          <p:cNvPr id="233480" name="Picture 21">
            <a:extLst>
              <a:ext uri="{FF2B5EF4-FFF2-40B4-BE49-F238E27FC236}">
                <a16:creationId xmlns:a16="http://schemas.microsoft.com/office/drawing/2014/main" id="{813920BE-AFAE-460A-A4ED-56DCFDA1BBD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2838" y="2565400"/>
            <a:ext cx="171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81" name="TextBox 8">
            <a:extLst>
              <a:ext uri="{FF2B5EF4-FFF2-40B4-BE49-F238E27FC236}">
                <a16:creationId xmlns:a16="http://schemas.microsoft.com/office/drawing/2014/main" id="{0F056F61-FC90-4220-B09B-507C202C599E}"/>
              </a:ext>
            </a:extLst>
          </p:cNvPr>
          <p:cNvSpPr txBox="1">
            <a:spLocks noChangeArrowheads="1"/>
          </p:cNvSpPr>
          <p:nvPr/>
        </p:nvSpPr>
        <p:spPr bwMode="auto">
          <a:xfrm>
            <a:off x="3708400" y="4029075"/>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FF0000"/>
                </a:solidFill>
              </a:rPr>
              <a:t>vicious circle</a:t>
            </a:r>
            <a:endParaRPr lang="en-GB" altLang="en-US" sz="2400" b="1">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4">
            <a:extLst>
              <a:ext uri="{FF2B5EF4-FFF2-40B4-BE49-F238E27FC236}">
                <a16:creationId xmlns:a16="http://schemas.microsoft.com/office/drawing/2014/main" id="{07C1D765-5FE0-479B-AC01-5249CC155A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634934">
            <a:off x="1331913" y="438150"/>
            <a:ext cx="6361112"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0CD1C956-7C70-4E82-9A77-AF42A0837370}"/>
              </a:ext>
            </a:extLst>
          </p:cNvPr>
          <p:cNvSpPr>
            <a:spLocks noChangeArrowheads="1"/>
          </p:cNvSpPr>
          <p:nvPr/>
        </p:nvSpPr>
        <p:spPr bwMode="auto">
          <a:xfrm>
            <a:off x="3654425" y="333375"/>
            <a:ext cx="16287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b="1">
                <a:solidFill>
                  <a:srgbClr val="009900"/>
                </a:solidFill>
                <a:latin typeface="Bradley Hand ITC" panose="03070402050302030203" pitchFamily="66" charset="0"/>
              </a:rPr>
              <a:t>I can do </a:t>
            </a:r>
          </a:p>
          <a:p>
            <a:pPr algn="ctr">
              <a:spcBef>
                <a:spcPct val="0"/>
              </a:spcBef>
              <a:buFontTx/>
              <a:buNone/>
            </a:pPr>
            <a:r>
              <a:rPr lang="en-US" altLang="en-US" b="1">
                <a:solidFill>
                  <a:srgbClr val="009900"/>
                </a:solidFill>
                <a:latin typeface="Bradley Hand ITC" panose="03070402050302030203" pitchFamily="66" charset="0"/>
              </a:rPr>
              <a:t>this</a:t>
            </a:r>
            <a:endParaRPr lang="en-GB" altLang="en-US" sz="2400" b="1">
              <a:solidFill>
                <a:srgbClr val="009900"/>
              </a:solidFill>
              <a:latin typeface="Bradley Hand ITC" panose="03070402050302030203" pitchFamily="66" charset="0"/>
            </a:endParaRPr>
          </a:p>
        </p:txBody>
      </p:sp>
      <p:sp>
        <p:nvSpPr>
          <p:cNvPr id="7" name="Rectangle 6">
            <a:extLst>
              <a:ext uri="{FF2B5EF4-FFF2-40B4-BE49-F238E27FC236}">
                <a16:creationId xmlns:a16="http://schemas.microsoft.com/office/drawing/2014/main" id="{974502EF-012B-4EF5-859A-EAF688838BFB}"/>
              </a:ext>
            </a:extLst>
          </p:cNvPr>
          <p:cNvSpPr>
            <a:spLocks noChangeArrowheads="1"/>
          </p:cNvSpPr>
          <p:nvPr/>
        </p:nvSpPr>
        <p:spPr bwMode="auto">
          <a:xfrm>
            <a:off x="6756400" y="2349500"/>
            <a:ext cx="1452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embrace</a:t>
            </a:r>
            <a:endParaRPr lang="en-GB" altLang="en-US" sz="1800" b="1">
              <a:solidFill>
                <a:srgbClr val="009900"/>
              </a:solidFill>
            </a:endParaRPr>
          </a:p>
        </p:txBody>
      </p:sp>
      <p:sp>
        <p:nvSpPr>
          <p:cNvPr id="8" name="Rectangle 7">
            <a:extLst>
              <a:ext uri="{FF2B5EF4-FFF2-40B4-BE49-F238E27FC236}">
                <a16:creationId xmlns:a16="http://schemas.microsoft.com/office/drawing/2014/main" id="{263ACDD1-82BD-47D9-851D-79096BB33425}"/>
              </a:ext>
            </a:extLst>
          </p:cNvPr>
          <p:cNvSpPr>
            <a:spLocks noChangeArrowheads="1"/>
          </p:cNvSpPr>
          <p:nvPr/>
        </p:nvSpPr>
        <p:spPr bwMode="auto">
          <a:xfrm>
            <a:off x="5678488" y="5373688"/>
            <a:ext cx="1193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persist</a:t>
            </a:r>
            <a:endParaRPr lang="en-GB" altLang="en-US" sz="1800" b="1">
              <a:solidFill>
                <a:srgbClr val="009900"/>
              </a:solidFill>
            </a:endParaRPr>
          </a:p>
        </p:txBody>
      </p:sp>
      <p:sp>
        <p:nvSpPr>
          <p:cNvPr id="9" name="Rectangle 8">
            <a:extLst>
              <a:ext uri="{FF2B5EF4-FFF2-40B4-BE49-F238E27FC236}">
                <a16:creationId xmlns:a16="http://schemas.microsoft.com/office/drawing/2014/main" id="{7C1E32EF-F7FD-447C-AFFA-D9C94CB6950F}"/>
              </a:ext>
            </a:extLst>
          </p:cNvPr>
          <p:cNvSpPr>
            <a:spLocks noChangeArrowheads="1"/>
          </p:cNvSpPr>
          <p:nvPr/>
        </p:nvSpPr>
        <p:spPr bwMode="auto">
          <a:xfrm>
            <a:off x="2003425" y="5013325"/>
            <a:ext cx="1876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009900"/>
                </a:solidFill>
              </a:rPr>
              <a:t>incorporate</a:t>
            </a:r>
          </a:p>
          <a:p>
            <a:pPr algn="ctr">
              <a:spcBef>
                <a:spcPct val="0"/>
              </a:spcBef>
              <a:buFontTx/>
              <a:buNone/>
            </a:pPr>
            <a:r>
              <a:rPr lang="en-US" altLang="en-US" sz="2400" b="1">
                <a:solidFill>
                  <a:srgbClr val="009900"/>
                </a:solidFill>
              </a:rPr>
              <a:t>feedback</a:t>
            </a:r>
            <a:endParaRPr lang="en-GB" altLang="en-US" sz="1800" b="1">
              <a:solidFill>
                <a:srgbClr val="009900"/>
              </a:solidFill>
            </a:endParaRPr>
          </a:p>
        </p:txBody>
      </p:sp>
      <p:sp>
        <p:nvSpPr>
          <p:cNvPr id="10" name="Rectangle 9">
            <a:extLst>
              <a:ext uri="{FF2B5EF4-FFF2-40B4-BE49-F238E27FC236}">
                <a16:creationId xmlns:a16="http://schemas.microsoft.com/office/drawing/2014/main" id="{704D1700-31DA-4A32-8A73-503992B167FE}"/>
              </a:ext>
            </a:extLst>
          </p:cNvPr>
          <p:cNvSpPr>
            <a:spLocks noChangeArrowheads="1"/>
          </p:cNvSpPr>
          <p:nvPr/>
        </p:nvSpPr>
        <p:spPr bwMode="auto">
          <a:xfrm>
            <a:off x="1216025" y="23495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can do it</a:t>
            </a:r>
            <a:endParaRPr lang="en-GB" altLang="en-US" sz="1800" b="1">
              <a:solidFill>
                <a:srgbClr val="009900"/>
              </a:solidFill>
            </a:endParaRPr>
          </a:p>
        </p:txBody>
      </p:sp>
      <p:pic>
        <p:nvPicPr>
          <p:cNvPr id="234504" name="Picture 6">
            <a:extLst>
              <a:ext uri="{FF2B5EF4-FFF2-40B4-BE49-F238E27FC236}">
                <a16:creationId xmlns:a16="http://schemas.microsoft.com/office/drawing/2014/main" id="{543BF9E9-D846-4230-8A9C-3F6419047CC8}"/>
              </a:ext>
            </a:extLst>
          </p:cNvPr>
          <p:cNvPicPr preferRelativeResize="0">
            <a:picLocks/>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4425" y="2566988"/>
            <a:ext cx="170973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05" name="TextBox 11">
            <a:extLst>
              <a:ext uri="{FF2B5EF4-FFF2-40B4-BE49-F238E27FC236}">
                <a16:creationId xmlns:a16="http://schemas.microsoft.com/office/drawing/2014/main" id="{C819031F-02FF-4C4E-8ADA-B6568FB733E7}"/>
              </a:ext>
            </a:extLst>
          </p:cNvPr>
          <p:cNvSpPr txBox="1">
            <a:spLocks noChangeArrowheads="1"/>
          </p:cNvSpPr>
          <p:nvPr/>
        </p:nvSpPr>
        <p:spPr bwMode="auto">
          <a:xfrm>
            <a:off x="3708400" y="4029075"/>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009900"/>
                </a:solidFill>
              </a:rPr>
              <a:t>virtuous circle</a:t>
            </a:r>
            <a:endParaRPr lang="en-GB" altLang="en-US" sz="2400" b="1">
              <a:solidFill>
                <a:srgbClr val="0099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4">
            <a:extLst>
              <a:ext uri="{FF2B5EF4-FFF2-40B4-BE49-F238E27FC236}">
                <a16:creationId xmlns:a16="http://schemas.microsoft.com/office/drawing/2014/main" id="{1411F747-3F2A-4922-84FE-20D2CF9D85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634934">
            <a:off x="1331913" y="438150"/>
            <a:ext cx="6361112"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AF1AA5D-389C-407B-AF6C-8B1314F62748}"/>
              </a:ext>
            </a:extLst>
          </p:cNvPr>
          <p:cNvSpPr>
            <a:spLocks noChangeArrowheads="1"/>
          </p:cNvSpPr>
          <p:nvPr/>
        </p:nvSpPr>
        <p:spPr bwMode="auto">
          <a:xfrm>
            <a:off x="3360738" y="115888"/>
            <a:ext cx="22193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b="1">
                <a:solidFill>
                  <a:srgbClr val="009900"/>
                </a:solidFill>
                <a:latin typeface="Bradley Hand ITC" panose="03070402050302030203" pitchFamily="66" charset="0"/>
              </a:rPr>
              <a:t>See, I knew </a:t>
            </a:r>
          </a:p>
          <a:p>
            <a:pPr algn="ctr">
              <a:spcBef>
                <a:spcPct val="0"/>
              </a:spcBef>
              <a:buFontTx/>
              <a:buNone/>
            </a:pPr>
            <a:r>
              <a:rPr lang="en-US" altLang="en-US" b="1">
                <a:solidFill>
                  <a:srgbClr val="009900"/>
                </a:solidFill>
                <a:latin typeface="Bradley Hand ITC" panose="03070402050302030203" pitchFamily="66" charset="0"/>
              </a:rPr>
              <a:t>I could </a:t>
            </a:r>
          </a:p>
          <a:p>
            <a:pPr algn="ctr">
              <a:spcBef>
                <a:spcPct val="0"/>
              </a:spcBef>
              <a:buFontTx/>
              <a:buNone/>
            </a:pPr>
            <a:r>
              <a:rPr lang="en-US" altLang="en-US" b="1">
                <a:solidFill>
                  <a:srgbClr val="009900"/>
                </a:solidFill>
                <a:latin typeface="Bradley Hand ITC" panose="03070402050302030203" pitchFamily="66" charset="0"/>
              </a:rPr>
              <a:t>do it</a:t>
            </a:r>
            <a:endParaRPr lang="en-GB" altLang="en-US" sz="2400" b="1">
              <a:solidFill>
                <a:srgbClr val="009900"/>
              </a:solidFill>
              <a:latin typeface="Bradley Hand ITC" panose="03070402050302030203" pitchFamily="66" charset="0"/>
            </a:endParaRPr>
          </a:p>
        </p:txBody>
      </p:sp>
      <p:sp>
        <p:nvSpPr>
          <p:cNvPr id="235524" name="Rectangle 6">
            <a:extLst>
              <a:ext uri="{FF2B5EF4-FFF2-40B4-BE49-F238E27FC236}">
                <a16:creationId xmlns:a16="http://schemas.microsoft.com/office/drawing/2014/main" id="{DD83879A-8F52-45C8-A245-63BC9F68BC5D}"/>
              </a:ext>
            </a:extLst>
          </p:cNvPr>
          <p:cNvSpPr>
            <a:spLocks noChangeArrowheads="1"/>
          </p:cNvSpPr>
          <p:nvPr/>
        </p:nvSpPr>
        <p:spPr bwMode="auto">
          <a:xfrm>
            <a:off x="6756400" y="2349500"/>
            <a:ext cx="1452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embrace</a:t>
            </a:r>
            <a:endParaRPr lang="en-GB" altLang="en-US" sz="1800" b="1">
              <a:solidFill>
                <a:srgbClr val="009900"/>
              </a:solidFill>
            </a:endParaRPr>
          </a:p>
        </p:txBody>
      </p:sp>
      <p:sp>
        <p:nvSpPr>
          <p:cNvPr id="235525" name="Rectangle 7">
            <a:extLst>
              <a:ext uri="{FF2B5EF4-FFF2-40B4-BE49-F238E27FC236}">
                <a16:creationId xmlns:a16="http://schemas.microsoft.com/office/drawing/2014/main" id="{04D32CF3-60BF-4AF3-9041-B6BC11CF6FA3}"/>
              </a:ext>
            </a:extLst>
          </p:cNvPr>
          <p:cNvSpPr>
            <a:spLocks noChangeArrowheads="1"/>
          </p:cNvSpPr>
          <p:nvPr/>
        </p:nvSpPr>
        <p:spPr bwMode="auto">
          <a:xfrm>
            <a:off x="5678488" y="5373688"/>
            <a:ext cx="1193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persist</a:t>
            </a:r>
            <a:endParaRPr lang="en-GB" altLang="en-US" sz="1800" b="1">
              <a:solidFill>
                <a:srgbClr val="009900"/>
              </a:solidFill>
            </a:endParaRPr>
          </a:p>
        </p:txBody>
      </p:sp>
      <p:sp>
        <p:nvSpPr>
          <p:cNvPr id="235526" name="Rectangle 8">
            <a:extLst>
              <a:ext uri="{FF2B5EF4-FFF2-40B4-BE49-F238E27FC236}">
                <a16:creationId xmlns:a16="http://schemas.microsoft.com/office/drawing/2014/main" id="{F9AA7359-A872-4548-B12E-BC4E279F4C98}"/>
              </a:ext>
            </a:extLst>
          </p:cNvPr>
          <p:cNvSpPr>
            <a:spLocks noChangeArrowheads="1"/>
          </p:cNvSpPr>
          <p:nvPr/>
        </p:nvSpPr>
        <p:spPr bwMode="auto">
          <a:xfrm>
            <a:off x="2003425" y="5013325"/>
            <a:ext cx="1876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009900"/>
                </a:solidFill>
              </a:rPr>
              <a:t>incorporate</a:t>
            </a:r>
          </a:p>
          <a:p>
            <a:pPr algn="ctr">
              <a:spcBef>
                <a:spcPct val="0"/>
              </a:spcBef>
              <a:buFontTx/>
              <a:buNone/>
            </a:pPr>
            <a:r>
              <a:rPr lang="en-US" altLang="en-US" sz="2400" b="1">
                <a:solidFill>
                  <a:srgbClr val="009900"/>
                </a:solidFill>
              </a:rPr>
              <a:t>feedback</a:t>
            </a:r>
            <a:endParaRPr lang="en-GB" altLang="en-US" sz="1800" b="1">
              <a:solidFill>
                <a:srgbClr val="009900"/>
              </a:solidFill>
            </a:endParaRPr>
          </a:p>
        </p:txBody>
      </p:sp>
      <p:sp>
        <p:nvSpPr>
          <p:cNvPr id="235527" name="Rectangle 9">
            <a:extLst>
              <a:ext uri="{FF2B5EF4-FFF2-40B4-BE49-F238E27FC236}">
                <a16:creationId xmlns:a16="http://schemas.microsoft.com/office/drawing/2014/main" id="{2937857F-24BA-4522-9DA7-314134BAB0DE}"/>
              </a:ext>
            </a:extLst>
          </p:cNvPr>
          <p:cNvSpPr>
            <a:spLocks noChangeArrowheads="1"/>
          </p:cNvSpPr>
          <p:nvPr/>
        </p:nvSpPr>
        <p:spPr bwMode="auto">
          <a:xfrm>
            <a:off x="1216025" y="23495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400" b="1">
                <a:solidFill>
                  <a:srgbClr val="009900"/>
                </a:solidFill>
              </a:rPr>
              <a:t>can do it</a:t>
            </a:r>
            <a:endParaRPr lang="en-GB" altLang="en-US" sz="1800" b="1">
              <a:solidFill>
                <a:srgbClr val="009900"/>
              </a:solidFill>
            </a:endParaRPr>
          </a:p>
        </p:txBody>
      </p:sp>
      <p:pic>
        <p:nvPicPr>
          <p:cNvPr id="235528" name="Picture 6">
            <a:extLst>
              <a:ext uri="{FF2B5EF4-FFF2-40B4-BE49-F238E27FC236}">
                <a16:creationId xmlns:a16="http://schemas.microsoft.com/office/drawing/2014/main" id="{FB9B072A-9C81-4F2E-9956-41AD11A36E93}"/>
              </a:ext>
            </a:extLst>
          </p:cNvPr>
          <p:cNvPicPr preferRelativeResize="0">
            <a:picLocks/>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4425" y="2566988"/>
            <a:ext cx="170973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9" name="TextBox 9">
            <a:extLst>
              <a:ext uri="{FF2B5EF4-FFF2-40B4-BE49-F238E27FC236}">
                <a16:creationId xmlns:a16="http://schemas.microsoft.com/office/drawing/2014/main" id="{D212ECFB-530C-4894-A7CE-F312D792651F}"/>
              </a:ext>
            </a:extLst>
          </p:cNvPr>
          <p:cNvSpPr txBox="1">
            <a:spLocks noChangeArrowheads="1"/>
          </p:cNvSpPr>
          <p:nvPr/>
        </p:nvSpPr>
        <p:spPr bwMode="auto">
          <a:xfrm>
            <a:off x="3708400" y="4029075"/>
            <a:ext cx="16557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400" b="1">
                <a:solidFill>
                  <a:srgbClr val="009900"/>
                </a:solidFill>
              </a:rPr>
              <a:t>virtuous circle</a:t>
            </a:r>
            <a:endParaRPr lang="en-GB" altLang="en-US" sz="2400" b="1">
              <a:solidFill>
                <a:srgbClr val="0099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1">
            <a:extLst>
              <a:ext uri="{FF2B5EF4-FFF2-40B4-BE49-F238E27FC236}">
                <a16:creationId xmlns:a16="http://schemas.microsoft.com/office/drawing/2014/main" id="{DB713C78-8379-4F7A-B704-60DE1C7F3F0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346451" y="2557463"/>
            <a:ext cx="288131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7" name="Rectangle 2">
            <a:extLst>
              <a:ext uri="{FF2B5EF4-FFF2-40B4-BE49-F238E27FC236}">
                <a16:creationId xmlns:a16="http://schemas.microsoft.com/office/drawing/2014/main" id="{01C50E1E-04FD-473C-88F4-DD9A751F1694}"/>
              </a:ext>
            </a:extLst>
          </p:cNvPr>
          <p:cNvSpPr>
            <a:spLocks noChangeArrowheads="1"/>
          </p:cNvSpPr>
          <p:nvPr/>
        </p:nvSpPr>
        <p:spPr bwMode="auto">
          <a:xfrm>
            <a:off x="3346451" y="5621338"/>
            <a:ext cx="28813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36548" name="Picture 4">
            <a:extLst>
              <a:ext uri="{FF2B5EF4-FFF2-40B4-BE49-F238E27FC236}">
                <a16:creationId xmlns:a16="http://schemas.microsoft.com/office/drawing/2014/main" id="{2214FF84-7E8D-4949-96C6-4E7AC3AD9F3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2464" y="260350"/>
            <a:ext cx="3775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Rectangle 10">
            <a:extLst>
              <a:ext uri="{FF2B5EF4-FFF2-40B4-BE49-F238E27FC236}">
                <a16:creationId xmlns:a16="http://schemas.microsoft.com/office/drawing/2014/main" id="{EF64FEF8-8BCC-424F-BB6E-AFC258FEB8A3}"/>
              </a:ext>
            </a:extLst>
          </p:cNvPr>
          <p:cNvSpPr>
            <a:spLocks noChangeArrowheads="1"/>
          </p:cNvSpPr>
          <p:nvPr/>
        </p:nvSpPr>
        <p:spPr bwMode="auto">
          <a:xfrm>
            <a:off x="611560" y="52070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dirty="0"/>
              <a:t>Your mindset </a:t>
            </a:r>
          </a:p>
          <a:p>
            <a:pPr algn="ctr" eaLnBrk="1" hangingPunct="1">
              <a:spcBef>
                <a:spcPct val="0"/>
              </a:spcBef>
              <a:buFontTx/>
              <a:buNone/>
            </a:pPr>
            <a:r>
              <a:rPr lang="en-GB" altLang="en-US" sz="2400" dirty="0"/>
              <a:t>affects how intelligent </a:t>
            </a:r>
          </a:p>
          <a:p>
            <a:pPr algn="ctr" eaLnBrk="1" hangingPunct="1">
              <a:spcBef>
                <a:spcPct val="0"/>
              </a:spcBef>
              <a:buFontTx/>
              <a:buNone/>
            </a:pPr>
            <a:r>
              <a:rPr lang="en-GB" altLang="en-US" sz="2400" dirty="0"/>
              <a:t>you are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5109"/>
                                        </p:tgtEl>
                                        <p:attrNameLst>
                                          <p:attrName>style.visibility</p:attrName>
                                        </p:attrNameLst>
                                      </p:cBhvr>
                                      <p:to>
                                        <p:strVal val="visible"/>
                                      </p:to>
                                    </p:set>
                                    <p:animEffect transition="in" filter="fade">
                                      <p:cBhvr>
                                        <p:cTn id="7" dur="500"/>
                                        <p:tgtEl>
                                          <p:spTgt spid="175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0809F-415B-6B22-EC2E-2B2EE3D1403C}"/>
            </a:ext>
          </a:extLst>
        </p:cNvPr>
        <p:cNvGrpSpPr/>
        <p:nvPr/>
      </p:nvGrpSpPr>
      <p:grpSpPr>
        <a:xfrm>
          <a:off x="0" y="0"/>
          <a:ext cx="0" cy="0"/>
          <a:chOff x="0" y="0"/>
          <a:chExt cx="0" cy="0"/>
        </a:xfrm>
      </p:grpSpPr>
      <p:pic>
        <p:nvPicPr>
          <p:cNvPr id="236546" name="Picture 1">
            <a:extLst>
              <a:ext uri="{FF2B5EF4-FFF2-40B4-BE49-F238E27FC236}">
                <a16:creationId xmlns:a16="http://schemas.microsoft.com/office/drawing/2014/main" id="{2EDBA9BA-BB7B-BB77-FDF3-BAEF8920F63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346451" y="2557463"/>
            <a:ext cx="288131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7" name="Rectangle 2">
            <a:extLst>
              <a:ext uri="{FF2B5EF4-FFF2-40B4-BE49-F238E27FC236}">
                <a16:creationId xmlns:a16="http://schemas.microsoft.com/office/drawing/2014/main" id="{40E35F2D-6E74-E8A3-1F47-5BF69330221F}"/>
              </a:ext>
            </a:extLst>
          </p:cNvPr>
          <p:cNvSpPr>
            <a:spLocks noChangeArrowheads="1"/>
          </p:cNvSpPr>
          <p:nvPr/>
        </p:nvSpPr>
        <p:spPr bwMode="auto">
          <a:xfrm>
            <a:off x="3346451" y="5621338"/>
            <a:ext cx="28813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36548" name="Picture 4">
            <a:extLst>
              <a:ext uri="{FF2B5EF4-FFF2-40B4-BE49-F238E27FC236}">
                <a16:creationId xmlns:a16="http://schemas.microsoft.com/office/drawing/2014/main" id="{5ABE0E34-EA77-87E4-C11C-FD5825F4633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2464" y="260350"/>
            <a:ext cx="3775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Rectangle 10">
            <a:extLst>
              <a:ext uri="{FF2B5EF4-FFF2-40B4-BE49-F238E27FC236}">
                <a16:creationId xmlns:a16="http://schemas.microsoft.com/office/drawing/2014/main" id="{A2A1AE17-90D5-F67B-AC34-993F5D87F024}"/>
              </a:ext>
            </a:extLst>
          </p:cNvPr>
          <p:cNvSpPr>
            <a:spLocks noChangeArrowheads="1"/>
          </p:cNvSpPr>
          <p:nvPr/>
        </p:nvSpPr>
        <p:spPr bwMode="auto">
          <a:xfrm>
            <a:off x="611560" y="52070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dirty="0"/>
              <a:t>Your intelligence </a:t>
            </a:r>
          </a:p>
          <a:p>
            <a:pPr algn="ctr" eaLnBrk="1" hangingPunct="1">
              <a:spcBef>
                <a:spcPct val="0"/>
              </a:spcBef>
              <a:buFontTx/>
              <a:buNone/>
            </a:pPr>
            <a:r>
              <a:rPr lang="en-GB" altLang="en-US" sz="2400" dirty="0"/>
              <a:t>affects how motivated</a:t>
            </a:r>
          </a:p>
          <a:p>
            <a:pPr algn="ctr" eaLnBrk="1" hangingPunct="1">
              <a:spcBef>
                <a:spcPct val="0"/>
              </a:spcBef>
              <a:buFontTx/>
              <a:buNone/>
            </a:pPr>
            <a:r>
              <a:rPr lang="en-GB" altLang="en-US" sz="2400" dirty="0"/>
              <a:t>you are                                </a:t>
            </a:r>
          </a:p>
        </p:txBody>
      </p:sp>
    </p:spTree>
    <p:extLst>
      <p:ext uri="{BB962C8B-B14F-4D97-AF65-F5344CB8AC3E}">
        <p14:creationId xmlns:p14="http://schemas.microsoft.com/office/powerpoint/2010/main" val="288285350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5109"/>
                                        </p:tgtEl>
                                        <p:attrNameLst>
                                          <p:attrName>style.visibility</p:attrName>
                                        </p:attrNameLst>
                                      </p:cBhvr>
                                      <p:to>
                                        <p:strVal val="visible"/>
                                      </p:to>
                                    </p:set>
                                    <p:animEffect transition="in" filter="fade">
                                      <p:cBhvr>
                                        <p:cTn id="7" dur="500"/>
                                        <p:tgtEl>
                                          <p:spTgt spid="175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F9D89-A6F6-2F3E-4C08-DC5FA67B86C9}"/>
            </a:ext>
          </a:extLst>
        </p:cNvPr>
        <p:cNvGrpSpPr/>
        <p:nvPr/>
      </p:nvGrpSpPr>
      <p:grpSpPr>
        <a:xfrm>
          <a:off x="0" y="0"/>
          <a:ext cx="0" cy="0"/>
          <a:chOff x="0" y="0"/>
          <a:chExt cx="0" cy="0"/>
        </a:xfrm>
      </p:grpSpPr>
      <p:pic>
        <p:nvPicPr>
          <p:cNvPr id="236546" name="Picture 1">
            <a:extLst>
              <a:ext uri="{FF2B5EF4-FFF2-40B4-BE49-F238E27FC236}">
                <a16:creationId xmlns:a16="http://schemas.microsoft.com/office/drawing/2014/main" id="{42CAAF51-9C16-4D9C-5C1E-4B3EF2305BE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346451" y="2557463"/>
            <a:ext cx="288131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7" name="Rectangle 2">
            <a:extLst>
              <a:ext uri="{FF2B5EF4-FFF2-40B4-BE49-F238E27FC236}">
                <a16:creationId xmlns:a16="http://schemas.microsoft.com/office/drawing/2014/main" id="{730B4443-D215-CB7A-3F7B-6D76E2EBE7E1}"/>
              </a:ext>
            </a:extLst>
          </p:cNvPr>
          <p:cNvSpPr>
            <a:spLocks noChangeArrowheads="1"/>
          </p:cNvSpPr>
          <p:nvPr/>
        </p:nvSpPr>
        <p:spPr bwMode="auto">
          <a:xfrm>
            <a:off x="3346451" y="5621338"/>
            <a:ext cx="28813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36548" name="Picture 4">
            <a:extLst>
              <a:ext uri="{FF2B5EF4-FFF2-40B4-BE49-F238E27FC236}">
                <a16:creationId xmlns:a16="http://schemas.microsoft.com/office/drawing/2014/main" id="{5EFF7AF9-24A5-D38F-3A32-2827DFF3BE0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2464" y="260350"/>
            <a:ext cx="3775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9" name="Rectangle 10">
            <a:extLst>
              <a:ext uri="{FF2B5EF4-FFF2-40B4-BE49-F238E27FC236}">
                <a16:creationId xmlns:a16="http://schemas.microsoft.com/office/drawing/2014/main" id="{C39AC185-CACD-F1A6-56CB-F1E896282554}"/>
              </a:ext>
            </a:extLst>
          </p:cNvPr>
          <p:cNvSpPr>
            <a:spLocks noChangeArrowheads="1"/>
          </p:cNvSpPr>
          <p:nvPr/>
        </p:nvSpPr>
        <p:spPr bwMode="auto">
          <a:xfrm>
            <a:off x="611560" y="52070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dirty="0"/>
              <a:t>Your motivation </a:t>
            </a:r>
          </a:p>
          <a:p>
            <a:pPr algn="ctr" eaLnBrk="1" hangingPunct="1">
              <a:spcBef>
                <a:spcPct val="0"/>
              </a:spcBef>
              <a:buFontTx/>
              <a:buNone/>
            </a:pPr>
            <a:r>
              <a:rPr lang="en-GB" altLang="en-US" sz="2400" dirty="0"/>
              <a:t>affects the quality of</a:t>
            </a:r>
          </a:p>
          <a:p>
            <a:pPr algn="ctr" eaLnBrk="1" hangingPunct="1">
              <a:spcBef>
                <a:spcPct val="0"/>
              </a:spcBef>
              <a:buFontTx/>
              <a:buNone/>
            </a:pPr>
            <a:r>
              <a:rPr lang="en-GB" altLang="en-US" sz="2400" dirty="0"/>
              <a:t>your life                                </a:t>
            </a:r>
          </a:p>
        </p:txBody>
      </p:sp>
    </p:spTree>
    <p:extLst>
      <p:ext uri="{BB962C8B-B14F-4D97-AF65-F5344CB8AC3E}">
        <p14:creationId xmlns:p14="http://schemas.microsoft.com/office/powerpoint/2010/main" val="19423672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5109"/>
                                        </p:tgtEl>
                                        <p:attrNameLst>
                                          <p:attrName>style.visibility</p:attrName>
                                        </p:attrNameLst>
                                      </p:cBhvr>
                                      <p:to>
                                        <p:strVal val="visible"/>
                                      </p:to>
                                    </p:set>
                                    <p:animEffect transition="in" filter="fade">
                                      <p:cBhvr>
                                        <p:cTn id="7" dur="500"/>
                                        <p:tgtEl>
                                          <p:spTgt spid="175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1">
            <a:extLst>
              <a:ext uri="{FF2B5EF4-FFF2-40B4-BE49-F238E27FC236}">
                <a16:creationId xmlns:a16="http://schemas.microsoft.com/office/drawing/2014/main" id="{BB699EF9-A62D-416D-B95D-2743DB05087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699" name="Rectangle 2">
            <a:extLst>
              <a:ext uri="{FF2B5EF4-FFF2-40B4-BE49-F238E27FC236}">
                <a16:creationId xmlns:a16="http://schemas.microsoft.com/office/drawing/2014/main" id="{2195C86C-6311-4807-9CE8-0F38756FF4F1}"/>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85700" name="Picture 4">
            <a:extLst>
              <a:ext uri="{FF2B5EF4-FFF2-40B4-BE49-F238E27FC236}">
                <a16:creationId xmlns:a16="http://schemas.microsoft.com/office/drawing/2014/main" id="{BC0ECE93-877D-4479-848F-7CBE17B95E9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1" name="Rectangle 10">
            <a:extLst>
              <a:ext uri="{FF2B5EF4-FFF2-40B4-BE49-F238E27FC236}">
                <a16:creationId xmlns:a16="http://schemas.microsoft.com/office/drawing/2014/main" id="{5F287946-E910-4059-99F4-2696E1EBCA9A}"/>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You must be really </a:t>
            </a:r>
          </a:p>
          <a:p>
            <a:pPr algn="ctr" eaLnBrk="1" hangingPunct="1">
              <a:spcBef>
                <a:spcPct val="0"/>
              </a:spcBef>
              <a:buFontTx/>
              <a:buNone/>
            </a:pPr>
            <a:r>
              <a:rPr lang="en-GB" altLang="en-US" sz="2400">
                <a:solidFill>
                  <a:srgbClr val="FF0000"/>
                </a:solidFill>
              </a:rPr>
              <a:t>bright to have achieved such a high mark                                                            </a:t>
            </a:r>
          </a:p>
        </p:txBody>
      </p:sp>
      <p:pic>
        <p:nvPicPr>
          <p:cNvPr id="285702" name="Picture 2">
            <a:extLst>
              <a:ext uri="{FF2B5EF4-FFF2-40B4-BE49-F238E27FC236}">
                <a16:creationId xmlns:a16="http://schemas.microsoft.com/office/drawing/2014/main" id="{5660772A-080B-42A2-AF1C-0C1A805A87F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3" name="Rectangle 12">
            <a:extLst>
              <a:ext uri="{FF2B5EF4-FFF2-40B4-BE49-F238E27FC236}">
                <a16:creationId xmlns:a16="http://schemas.microsoft.com/office/drawing/2014/main" id="{9C2800CC-7A42-4C02-A7AD-8C6613A9BF96}"/>
              </a:ext>
            </a:extLst>
          </p:cNvPr>
          <p:cNvSpPr>
            <a:spLocks noChangeArrowheads="1"/>
          </p:cNvSpPr>
          <p:nvPr/>
        </p:nvSpPr>
        <p:spPr bwMode="auto">
          <a:xfrm>
            <a:off x="5148263" y="333375"/>
            <a:ext cx="38877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You must have tried </a:t>
            </a:r>
          </a:p>
          <a:p>
            <a:pPr algn="ctr" eaLnBrk="1" hangingPunct="1">
              <a:spcBef>
                <a:spcPct val="0"/>
              </a:spcBef>
              <a:buFontTx/>
              <a:buNone/>
            </a:pPr>
            <a:r>
              <a:rPr lang="en-GB" altLang="en-US" sz="2400">
                <a:solidFill>
                  <a:srgbClr val="00B050"/>
                </a:solidFill>
              </a:rPr>
              <a:t>really hard to have achieved such a </a:t>
            </a:r>
          </a:p>
          <a:p>
            <a:pPr algn="ctr" eaLnBrk="1" hangingPunct="1">
              <a:spcBef>
                <a:spcPct val="0"/>
              </a:spcBef>
              <a:buFontTx/>
              <a:buNone/>
            </a:pPr>
            <a:r>
              <a:rPr lang="en-GB" altLang="en-US" sz="2400">
                <a:solidFill>
                  <a:srgbClr val="00B050"/>
                </a:solidFill>
              </a:rPr>
              <a:t>high mark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1">
            <a:extLst>
              <a:ext uri="{FF2B5EF4-FFF2-40B4-BE49-F238E27FC236}">
                <a16:creationId xmlns:a16="http://schemas.microsoft.com/office/drawing/2014/main" id="{0D7431B3-6FCC-49DD-BD10-C4334B76B02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747" name="Rectangle 2">
            <a:extLst>
              <a:ext uri="{FF2B5EF4-FFF2-40B4-BE49-F238E27FC236}">
                <a16:creationId xmlns:a16="http://schemas.microsoft.com/office/drawing/2014/main" id="{B7555384-6D0B-42F3-B407-B188FC4729EC}"/>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87748" name="Picture 4">
            <a:extLst>
              <a:ext uri="{FF2B5EF4-FFF2-40B4-BE49-F238E27FC236}">
                <a16:creationId xmlns:a16="http://schemas.microsoft.com/office/drawing/2014/main" id="{3FEE35C1-B98E-461A-BD3B-54D1A646A63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1" name="Rectangle 1">
            <a:extLst>
              <a:ext uri="{FF2B5EF4-FFF2-40B4-BE49-F238E27FC236}">
                <a16:creationId xmlns:a16="http://schemas.microsoft.com/office/drawing/2014/main" id="{27A98B71-D73B-4CA8-A57A-5824DC378505}"/>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intelligence induces                                                                                                            a fixed mindset</a:t>
            </a:r>
          </a:p>
        </p:txBody>
      </p:sp>
      <p:pic>
        <p:nvPicPr>
          <p:cNvPr id="287750" name="Picture 2">
            <a:extLst>
              <a:ext uri="{FF2B5EF4-FFF2-40B4-BE49-F238E27FC236}">
                <a16:creationId xmlns:a16="http://schemas.microsoft.com/office/drawing/2014/main" id="{5D46DDBC-7229-4C09-885B-52A372DD776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3" name="Rectangle 6">
            <a:extLst>
              <a:ext uri="{FF2B5EF4-FFF2-40B4-BE49-F238E27FC236}">
                <a16:creationId xmlns:a16="http://schemas.microsoft.com/office/drawing/2014/main" id="{F71FC2EB-F5BC-4184-90FD-18B7130A7982}"/>
              </a:ext>
            </a:extLst>
          </p:cNvPr>
          <p:cNvSpPr>
            <a:spLocks noChangeArrowheads="1"/>
          </p:cNvSpPr>
          <p:nvPr/>
        </p:nvSpPr>
        <p:spPr bwMode="auto">
          <a:xfrm>
            <a:off x="5076825" y="257175"/>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Praising </a:t>
            </a:r>
          </a:p>
          <a:p>
            <a:pPr algn="ctr" eaLnBrk="1" hangingPunct="1">
              <a:spcBef>
                <a:spcPct val="0"/>
              </a:spcBef>
              <a:buFontTx/>
              <a:buNone/>
            </a:pPr>
            <a:r>
              <a:rPr lang="en-GB" altLang="en-US" sz="2400">
                <a:solidFill>
                  <a:srgbClr val="00B050"/>
                </a:solidFill>
              </a:rPr>
              <a:t>effort induces </a:t>
            </a:r>
          </a:p>
          <a:p>
            <a:pPr algn="ctr" eaLnBrk="1" hangingPunct="1">
              <a:spcBef>
                <a:spcPct val="0"/>
              </a:spcBef>
              <a:buFontTx/>
              <a:buNone/>
            </a:pPr>
            <a:r>
              <a:rPr lang="en-GB" altLang="en-US" sz="2400">
                <a:solidFill>
                  <a:srgbClr val="00B050"/>
                </a:solidFill>
              </a:rPr>
              <a:t>a growth mindset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5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35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1" grpId="0"/>
      <p:bldP spid="19354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1">
            <a:extLst>
              <a:ext uri="{FF2B5EF4-FFF2-40B4-BE49-F238E27FC236}">
                <a16:creationId xmlns:a16="http://schemas.microsoft.com/office/drawing/2014/main" id="{B6677C45-4B0D-456A-B12E-A5D54E83A61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8771" name="Rectangle 2">
            <a:extLst>
              <a:ext uri="{FF2B5EF4-FFF2-40B4-BE49-F238E27FC236}">
                <a16:creationId xmlns:a16="http://schemas.microsoft.com/office/drawing/2014/main" id="{F72745B3-BA79-47FD-97B7-18AA7CAF619F}"/>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88772" name="Picture 4">
            <a:extLst>
              <a:ext uri="{FF2B5EF4-FFF2-40B4-BE49-F238E27FC236}">
                <a16:creationId xmlns:a16="http://schemas.microsoft.com/office/drawing/2014/main" id="{4308D50E-9657-4131-B296-C43D3676177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D6C644B-1059-46DB-981E-85C24AFC6754}"/>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intelligence makes                                                                                                            children feel good </a:t>
            </a:r>
            <a:r>
              <a:rPr lang="en-GB" altLang="en-US" sz="2400">
                <a:solidFill>
                  <a:schemeClr val="bg1"/>
                </a:solidFill>
              </a:rPr>
              <a:t>but</a:t>
            </a:r>
          </a:p>
          <a:p>
            <a:pPr algn="ctr" eaLnBrk="1" hangingPunct="1">
              <a:spcBef>
                <a:spcPct val="0"/>
              </a:spcBef>
              <a:buFontTx/>
              <a:buNone/>
            </a:pPr>
            <a:r>
              <a:rPr lang="en-GB" altLang="en-US" sz="2400">
                <a:solidFill>
                  <a:schemeClr val="bg1"/>
                </a:solidFill>
              </a:rPr>
              <a:t>it can also induce </a:t>
            </a:r>
          </a:p>
          <a:p>
            <a:pPr algn="ctr" eaLnBrk="1" hangingPunct="1">
              <a:spcBef>
                <a:spcPct val="0"/>
              </a:spcBef>
              <a:buFontTx/>
              <a:buNone/>
            </a:pPr>
            <a:r>
              <a:rPr lang="en-GB" altLang="en-US" sz="2400">
                <a:solidFill>
                  <a:schemeClr val="bg1"/>
                </a:solidFill>
              </a:rPr>
              <a:t>a fear of failure</a:t>
            </a:r>
          </a:p>
        </p:txBody>
      </p:sp>
      <p:pic>
        <p:nvPicPr>
          <p:cNvPr id="288774" name="Picture 2">
            <a:extLst>
              <a:ext uri="{FF2B5EF4-FFF2-40B4-BE49-F238E27FC236}">
                <a16:creationId xmlns:a16="http://schemas.microsoft.com/office/drawing/2014/main" id="{991748F4-3683-4D30-A0CD-A89DE85347C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1389C00-26B6-421B-A2F5-D67E13E638EF}"/>
              </a:ext>
            </a:extLst>
          </p:cNvPr>
          <p:cNvSpPr>
            <a:spLocks noChangeArrowheads="1"/>
          </p:cNvSpPr>
          <p:nvPr/>
        </p:nvSpPr>
        <p:spPr bwMode="auto">
          <a:xfrm>
            <a:off x="3024188" y="1133475"/>
            <a:ext cx="642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800">
                <a:solidFill>
                  <a:srgbClr val="FF0000"/>
                </a:solidFill>
              </a:rPr>
              <a:t>… </a:t>
            </a:r>
            <a:endParaRPr lang="en-GB"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1">
            <a:extLst>
              <a:ext uri="{FF2B5EF4-FFF2-40B4-BE49-F238E27FC236}">
                <a16:creationId xmlns:a16="http://schemas.microsoft.com/office/drawing/2014/main" id="{237886E6-88D6-4D64-845D-7ED63AE57B4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5" name="Rectangle 2">
            <a:extLst>
              <a:ext uri="{FF2B5EF4-FFF2-40B4-BE49-F238E27FC236}">
                <a16:creationId xmlns:a16="http://schemas.microsoft.com/office/drawing/2014/main" id="{307041D4-95F9-4A98-B51D-AD8E5164E20D}"/>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89796" name="Picture 4">
            <a:extLst>
              <a:ext uri="{FF2B5EF4-FFF2-40B4-BE49-F238E27FC236}">
                <a16:creationId xmlns:a16="http://schemas.microsoft.com/office/drawing/2014/main" id="{5FB2FD86-7A8F-4A70-8FCE-A800A811E37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7" name="Rectangle 1">
            <a:extLst>
              <a:ext uri="{FF2B5EF4-FFF2-40B4-BE49-F238E27FC236}">
                <a16:creationId xmlns:a16="http://schemas.microsoft.com/office/drawing/2014/main" id="{B7857F1F-E48F-48C0-B12E-AF0CEEC5C486}"/>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intelligence makes                                                                                                            children feel good but </a:t>
            </a:r>
          </a:p>
          <a:p>
            <a:pPr algn="ctr" eaLnBrk="1" hangingPunct="1">
              <a:spcBef>
                <a:spcPct val="0"/>
              </a:spcBef>
              <a:buFontTx/>
              <a:buNone/>
            </a:pPr>
            <a:r>
              <a:rPr lang="en-GB" altLang="en-US" sz="2400">
                <a:solidFill>
                  <a:srgbClr val="FF0000"/>
                </a:solidFill>
              </a:rPr>
              <a:t>it can also create</a:t>
            </a:r>
          </a:p>
          <a:p>
            <a:pPr algn="ctr" eaLnBrk="1" hangingPunct="1">
              <a:spcBef>
                <a:spcPct val="0"/>
              </a:spcBef>
              <a:buFontTx/>
              <a:buNone/>
            </a:pPr>
            <a:r>
              <a:rPr lang="en-GB" altLang="en-US" sz="2400">
                <a:solidFill>
                  <a:srgbClr val="FF0000"/>
                </a:solidFill>
              </a:rPr>
              <a:t>a fear of failure</a:t>
            </a:r>
          </a:p>
        </p:txBody>
      </p:sp>
      <p:pic>
        <p:nvPicPr>
          <p:cNvPr id="289798" name="Picture 2">
            <a:extLst>
              <a:ext uri="{FF2B5EF4-FFF2-40B4-BE49-F238E27FC236}">
                <a16:creationId xmlns:a16="http://schemas.microsoft.com/office/drawing/2014/main" id="{23DBB326-5D0C-4F26-87CA-188B3995655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6A778AD7-7369-476D-B633-8B55C10F33AC}"/>
              </a:ext>
            </a:extLst>
          </p:cNvPr>
          <p:cNvSpPr>
            <a:spLocks noChangeArrowheads="1"/>
          </p:cNvSpPr>
          <p:nvPr/>
        </p:nvSpPr>
        <p:spPr bwMode="auto">
          <a:xfrm>
            <a:off x="5076825" y="257175"/>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Praising effort </a:t>
            </a:r>
          </a:p>
          <a:p>
            <a:pPr algn="ctr" eaLnBrk="1" hangingPunct="1">
              <a:spcBef>
                <a:spcPct val="0"/>
              </a:spcBef>
              <a:buFontTx/>
              <a:buNone/>
            </a:pPr>
            <a:r>
              <a:rPr lang="en-GB" altLang="en-US" sz="2400">
                <a:solidFill>
                  <a:srgbClr val="00B050"/>
                </a:solidFill>
              </a:rPr>
              <a:t>also makes children </a:t>
            </a:r>
          </a:p>
          <a:p>
            <a:pPr algn="ctr" eaLnBrk="1" hangingPunct="1">
              <a:spcBef>
                <a:spcPct val="0"/>
              </a:spcBef>
              <a:buFontTx/>
              <a:buNone/>
            </a:pPr>
            <a:r>
              <a:rPr lang="en-GB" altLang="en-US" sz="2400">
                <a:solidFill>
                  <a:srgbClr val="00B050"/>
                </a:solidFill>
              </a:rPr>
              <a:t>feel good </a:t>
            </a:r>
            <a:r>
              <a:rPr lang="en-GB" altLang="en-US" sz="2400">
                <a:solidFill>
                  <a:schemeClr val="bg1"/>
                </a:solidFill>
              </a:rPr>
              <a:t>and it builds up resilience to </a:t>
            </a:r>
          </a:p>
          <a:p>
            <a:pPr algn="ctr" eaLnBrk="1" hangingPunct="1">
              <a:spcBef>
                <a:spcPct val="0"/>
              </a:spcBef>
              <a:buFontTx/>
              <a:buNone/>
            </a:pPr>
            <a:r>
              <a:rPr lang="en-GB" altLang="en-US" sz="2400">
                <a:solidFill>
                  <a:schemeClr val="bg1"/>
                </a:solidFill>
              </a:rPr>
              <a:t>setbacks</a:t>
            </a:r>
          </a:p>
        </p:txBody>
      </p:sp>
      <p:sp>
        <p:nvSpPr>
          <p:cNvPr id="8" name="Rectangle 7">
            <a:extLst>
              <a:ext uri="{FF2B5EF4-FFF2-40B4-BE49-F238E27FC236}">
                <a16:creationId xmlns:a16="http://schemas.microsoft.com/office/drawing/2014/main" id="{452EBEA9-1A12-4BED-8EAF-B8B5F90B4A0C}"/>
              </a:ext>
            </a:extLst>
          </p:cNvPr>
          <p:cNvSpPr>
            <a:spLocks noChangeArrowheads="1"/>
          </p:cNvSpPr>
          <p:nvPr/>
        </p:nvSpPr>
        <p:spPr bwMode="auto">
          <a:xfrm>
            <a:off x="6588125" y="1133475"/>
            <a:ext cx="6429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800">
                <a:solidFill>
                  <a:srgbClr val="00B050"/>
                </a:solidFill>
              </a:rPr>
              <a:t>… </a:t>
            </a:r>
            <a:endParaRPr lang="en-GB" altLang="en-US" sz="240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1">
            <a:extLst>
              <a:ext uri="{FF2B5EF4-FFF2-40B4-BE49-F238E27FC236}">
                <a16:creationId xmlns:a16="http://schemas.microsoft.com/office/drawing/2014/main" id="{D5A17C4F-8F97-4FC2-8F76-932F75D639B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19" name="Rectangle 2">
            <a:extLst>
              <a:ext uri="{FF2B5EF4-FFF2-40B4-BE49-F238E27FC236}">
                <a16:creationId xmlns:a16="http://schemas.microsoft.com/office/drawing/2014/main" id="{50723A55-269C-48C1-9BF1-158461DE5787}"/>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pic>
        <p:nvPicPr>
          <p:cNvPr id="290820" name="Picture 4">
            <a:extLst>
              <a:ext uri="{FF2B5EF4-FFF2-40B4-BE49-F238E27FC236}">
                <a16:creationId xmlns:a16="http://schemas.microsoft.com/office/drawing/2014/main" id="{2C28630E-3D7B-46C7-A571-71655010540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1" name="Rectangle 1">
            <a:extLst>
              <a:ext uri="{FF2B5EF4-FFF2-40B4-BE49-F238E27FC236}">
                <a16:creationId xmlns:a16="http://schemas.microsoft.com/office/drawing/2014/main" id="{C6B858C3-48E7-456E-AC4B-5A4192D82E85}"/>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intelligence makes                                                                                                            children feel good but </a:t>
            </a:r>
          </a:p>
          <a:p>
            <a:pPr algn="ctr" eaLnBrk="1" hangingPunct="1">
              <a:spcBef>
                <a:spcPct val="0"/>
              </a:spcBef>
              <a:buFontTx/>
              <a:buNone/>
            </a:pPr>
            <a:r>
              <a:rPr lang="en-GB" altLang="en-US" sz="2400">
                <a:solidFill>
                  <a:srgbClr val="FF0000"/>
                </a:solidFill>
              </a:rPr>
              <a:t>it can also create</a:t>
            </a:r>
          </a:p>
          <a:p>
            <a:pPr algn="ctr" eaLnBrk="1" hangingPunct="1">
              <a:spcBef>
                <a:spcPct val="0"/>
              </a:spcBef>
              <a:buFontTx/>
              <a:buNone/>
            </a:pPr>
            <a:r>
              <a:rPr lang="en-GB" altLang="en-US" sz="2400">
                <a:solidFill>
                  <a:srgbClr val="FF0000"/>
                </a:solidFill>
              </a:rPr>
              <a:t>a fear of failure</a:t>
            </a:r>
          </a:p>
        </p:txBody>
      </p:sp>
      <p:pic>
        <p:nvPicPr>
          <p:cNvPr id="290822" name="Picture 2">
            <a:extLst>
              <a:ext uri="{FF2B5EF4-FFF2-40B4-BE49-F238E27FC236}">
                <a16:creationId xmlns:a16="http://schemas.microsoft.com/office/drawing/2014/main" id="{86CD1605-78BA-4473-BF13-4AE236AA996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3" name="Rectangle 6">
            <a:extLst>
              <a:ext uri="{FF2B5EF4-FFF2-40B4-BE49-F238E27FC236}">
                <a16:creationId xmlns:a16="http://schemas.microsoft.com/office/drawing/2014/main" id="{DE2A72E7-6984-43CB-930E-75D44C61E663}"/>
              </a:ext>
            </a:extLst>
          </p:cNvPr>
          <p:cNvSpPr>
            <a:spLocks noChangeArrowheads="1"/>
          </p:cNvSpPr>
          <p:nvPr/>
        </p:nvSpPr>
        <p:spPr bwMode="auto">
          <a:xfrm>
            <a:off x="5076825" y="257175"/>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Praising effort </a:t>
            </a:r>
          </a:p>
          <a:p>
            <a:pPr algn="ctr" eaLnBrk="1" hangingPunct="1">
              <a:spcBef>
                <a:spcPct val="0"/>
              </a:spcBef>
              <a:buFontTx/>
              <a:buNone/>
            </a:pPr>
            <a:r>
              <a:rPr lang="en-GB" altLang="en-US" sz="2400">
                <a:solidFill>
                  <a:srgbClr val="00B050"/>
                </a:solidFill>
              </a:rPr>
              <a:t>also makes children </a:t>
            </a:r>
          </a:p>
          <a:p>
            <a:pPr algn="ctr" eaLnBrk="1" hangingPunct="1">
              <a:spcBef>
                <a:spcPct val="0"/>
              </a:spcBef>
              <a:buFontTx/>
              <a:buNone/>
            </a:pPr>
            <a:r>
              <a:rPr lang="en-GB" altLang="en-US" sz="2400">
                <a:solidFill>
                  <a:srgbClr val="00B050"/>
                </a:solidFill>
              </a:rPr>
              <a:t>feel good and it builds up resilience to </a:t>
            </a:r>
          </a:p>
          <a:p>
            <a:pPr algn="ctr" eaLnBrk="1" hangingPunct="1">
              <a:spcBef>
                <a:spcPct val="0"/>
              </a:spcBef>
              <a:buFontTx/>
              <a:buNone/>
            </a:pPr>
            <a:r>
              <a:rPr lang="en-GB" altLang="en-US" sz="2400">
                <a:solidFill>
                  <a:srgbClr val="00B050"/>
                </a:solidFill>
              </a:rPr>
              <a:t>setbacks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842" name="Picture 1">
            <a:extLst>
              <a:ext uri="{FF2B5EF4-FFF2-40B4-BE49-F238E27FC236}">
                <a16:creationId xmlns:a16="http://schemas.microsoft.com/office/drawing/2014/main" id="{EA034D69-FDE5-40CD-B68E-55DF284E6DB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3" name="Picture 4">
            <a:extLst>
              <a:ext uri="{FF2B5EF4-FFF2-40B4-BE49-F238E27FC236}">
                <a16:creationId xmlns:a16="http://schemas.microsoft.com/office/drawing/2014/main" id="{E1EFFB53-F1BC-4E0F-A8E7-BA1C12723B8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4" name="Picture 2">
            <a:extLst>
              <a:ext uri="{FF2B5EF4-FFF2-40B4-BE49-F238E27FC236}">
                <a16:creationId xmlns:a16="http://schemas.microsoft.com/office/drawing/2014/main" id="{C6AE4728-639D-41A1-BC90-7EDB76820A7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845" name="Rectangle 2">
            <a:extLst>
              <a:ext uri="{FF2B5EF4-FFF2-40B4-BE49-F238E27FC236}">
                <a16:creationId xmlns:a16="http://schemas.microsoft.com/office/drawing/2014/main" id="{400DCA83-422D-48C4-82B4-8FF6DE8CB435}"/>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1">
            <a:extLst>
              <a:ext uri="{FF2B5EF4-FFF2-40B4-BE49-F238E27FC236}">
                <a16:creationId xmlns:a16="http://schemas.microsoft.com/office/drawing/2014/main" id="{9F53ACC5-1AAA-47A4-A0C3-3EE5550102F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67" name="Picture 4">
            <a:extLst>
              <a:ext uri="{FF2B5EF4-FFF2-40B4-BE49-F238E27FC236}">
                <a16:creationId xmlns:a16="http://schemas.microsoft.com/office/drawing/2014/main" id="{6B561FC3-1719-4C80-8814-0B29618E5E8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2868" name="Rectangle 1">
            <a:extLst>
              <a:ext uri="{FF2B5EF4-FFF2-40B4-BE49-F238E27FC236}">
                <a16:creationId xmlns:a16="http://schemas.microsoft.com/office/drawing/2014/main" id="{9C3CE66F-A1CD-4648-BD27-16801B9E16D0}"/>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a:t>
            </a:r>
          </a:p>
          <a:p>
            <a:pPr algn="ctr" eaLnBrk="1" hangingPunct="1">
              <a:spcBef>
                <a:spcPct val="0"/>
              </a:spcBef>
              <a:buFontTx/>
              <a:buNone/>
            </a:pPr>
            <a:r>
              <a:rPr lang="en-GB" altLang="en-US" sz="2400">
                <a:solidFill>
                  <a:srgbClr val="FF0000"/>
                </a:solidFill>
              </a:rPr>
              <a:t>intelligence means that children take it personally when they fail</a:t>
            </a:r>
          </a:p>
        </p:txBody>
      </p:sp>
      <p:pic>
        <p:nvPicPr>
          <p:cNvPr id="292869" name="Picture 2">
            <a:extLst>
              <a:ext uri="{FF2B5EF4-FFF2-40B4-BE49-F238E27FC236}">
                <a16:creationId xmlns:a16="http://schemas.microsoft.com/office/drawing/2014/main" id="{2B21ABBC-F44D-4F22-BBC8-8AC444F2FF5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DBB6D3B-4245-40DB-A465-8F770AB4E291}"/>
              </a:ext>
            </a:extLst>
          </p:cNvPr>
          <p:cNvSpPr>
            <a:spLocks noChangeArrowheads="1"/>
          </p:cNvSpPr>
          <p:nvPr/>
        </p:nvSpPr>
        <p:spPr bwMode="auto">
          <a:xfrm>
            <a:off x="5076825"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Praising effort</a:t>
            </a:r>
          </a:p>
          <a:p>
            <a:pPr algn="ctr" eaLnBrk="1" hangingPunct="1">
              <a:spcBef>
                <a:spcPct val="0"/>
              </a:spcBef>
              <a:buFontTx/>
              <a:buNone/>
            </a:pPr>
            <a:r>
              <a:rPr lang="en-GB" altLang="en-US" sz="2400">
                <a:solidFill>
                  <a:srgbClr val="00B050"/>
                </a:solidFill>
              </a:rPr>
              <a:t>means that children see failure as a stage in the process of getting something right</a:t>
            </a:r>
          </a:p>
        </p:txBody>
      </p:sp>
      <p:sp>
        <p:nvSpPr>
          <p:cNvPr id="292871" name="Rectangle 2">
            <a:extLst>
              <a:ext uri="{FF2B5EF4-FFF2-40B4-BE49-F238E27FC236}">
                <a16:creationId xmlns:a16="http://schemas.microsoft.com/office/drawing/2014/main" id="{7C51A0A1-0FA5-47C2-B15B-FCC41353B909}"/>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1">
            <a:extLst>
              <a:ext uri="{FF2B5EF4-FFF2-40B4-BE49-F238E27FC236}">
                <a16:creationId xmlns:a16="http://schemas.microsoft.com/office/drawing/2014/main" id="{60A40481-B4CF-4982-BA01-40860887F68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1" name="Picture 4">
            <a:extLst>
              <a:ext uri="{FF2B5EF4-FFF2-40B4-BE49-F238E27FC236}">
                <a16:creationId xmlns:a16="http://schemas.microsoft.com/office/drawing/2014/main" id="{F5876D43-964B-4074-A79D-189746938BC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2" name="Picture 2">
            <a:extLst>
              <a:ext uri="{FF2B5EF4-FFF2-40B4-BE49-F238E27FC236}">
                <a16:creationId xmlns:a16="http://schemas.microsoft.com/office/drawing/2014/main" id="{BEF3A121-3ACE-473C-AC41-09096C53D91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3" name="Rectangle 2">
            <a:extLst>
              <a:ext uri="{FF2B5EF4-FFF2-40B4-BE49-F238E27FC236}">
                <a16:creationId xmlns:a16="http://schemas.microsoft.com/office/drawing/2014/main" id="{42E563C1-F388-49EC-9777-5801E3A1FECD}"/>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1">
            <a:extLst>
              <a:ext uri="{FF2B5EF4-FFF2-40B4-BE49-F238E27FC236}">
                <a16:creationId xmlns:a16="http://schemas.microsoft.com/office/drawing/2014/main" id="{B7E7C753-DA95-4833-9A84-E39C529131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4">
            <a:extLst>
              <a:ext uri="{FF2B5EF4-FFF2-40B4-BE49-F238E27FC236}">
                <a16:creationId xmlns:a16="http://schemas.microsoft.com/office/drawing/2014/main" id="{7CB8B17B-6D02-46E8-9956-587D604332D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6" name="Rectangle 1">
            <a:extLst>
              <a:ext uri="{FF2B5EF4-FFF2-40B4-BE49-F238E27FC236}">
                <a16:creationId xmlns:a16="http://schemas.microsoft.com/office/drawing/2014/main" id="{6024FFDB-BDF4-4F1E-BF7D-EDB01F2788B3}"/>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a:t>
            </a:r>
          </a:p>
          <a:p>
            <a:pPr algn="ctr" eaLnBrk="1" hangingPunct="1">
              <a:spcBef>
                <a:spcPct val="0"/>
              </a:spcBef>
              <a:buFontTx/>
              <a:buNone/>
            </a:pPr>
            <a:r>
              <a:rPr lang="en-GB" altLang="en-US" sz="2400">
                <a:solidFill>
                  <a:srgbClr val="FF0000"/>
                </a:solidFill>
              </a:rPr>
              <a:t>intelligence tells </a:t>
            </a:r>
          </a:p>
          <a:p>
            <a:pPr algn="ctr" eaLnBrk="1" hangingPunct="1">
              <a:spcBef>
                <a:spcPct val="0"/>
              </a:spcBef>
              <a:buFontTx/>
              <a:buNone/>
            </a:pPr>
            <a:r>
              <a:rPr lang="en-GB" altLang="en-US" sz="2400">
                <a:solidFill>
                  <a:srgbClr val="FF0000"/>
                </a:solidFill>
              </a:rPr>
              <a:t>children that they do not have to work hard to </a:t>
            </a:r>
          </a:p>
          <a:p>
            <a:pPr algn="ctr" eaLnBrk="1" hangingPunct="1">
              <a:spcBef>
                <a:spcPct val="0"/>
              </a:spcBef>
              <a:buFontTx/>
              <a:buNone/>
            </a:pPr>
            <a:r>
              <a:rPr lang="en-GB" altLang="en-US" sz="2400">
                <a:solidFill>
                  <a:srgbClr val="FF0000"/>
                </a:solidFill>
              </a:rPr>
              <a:t>perform well</a:t>
            </a:r>
          </a:p>
        </p:txBody>
      </p:sp>
      <p:pic>
        <p:nvPicPr>
          <p:cNvPr id="294917" name="Picture 2">
            <a:extLst>
              <a:ext uri="{FF2B5EF4-FFF2-40B4-BE49-F238E27FC236}">
                <a16:creationId xmlns:a16="http://schemas.microsoft.com/office/drawing/2014/main" id="{ECDCA841-0360-4E80-8B15-D37BE90F3B4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9" name="Rectangle 2">
            <a:extLst>
              <a:ext uri="{FF2B5EF4-FFF2-40B4-BE49-F238E27FC236}">
                <a16:creationId xmlns:a16="http://schemas.microsoft.com/office/drawing/2014/main" id="{F8F57FA4-417B-4AB9-AC32-8214470E9AA9}"/>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8E50-7CFA-CBEE-1C84-0EC913686FE1}"/>
            </a:ext>
          </a:extLst>
        </p:cNvPr>
        <p:cNvGrpSpPr/>
        <p:nvPr/>
      </p:nvGrpSpPr>
      <p:grpSpPr>
        <a:xfrm>
          <a:off x="0" y="0"/>
          <a:ext cx="0" cy="0"/>
          <a:chOff x="0" y="0"/>
          <a:chExt cx="0" cy="0"/>
        </a:xfrm>
      </p:grpSpPr>
      <p:pic>
        <p:nvPicPr>
          <p:cNvPr id="294914" name="Picture 1">
            <a:extLst>
              <a:ext uri="{FF2B5EF4-FFF2-40B4-BE49-F238E27FC236}">
                <a16:creationId xmlns:a16="http://schemas.microsoft.com/office/drawing/2014/main" id="{FD12C9DD-DAF0-E04F-F6B6-EFCB5D96CE2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754" r="19672"/>
          <a:stretch>
            <a:fillRect/>
          </a:stretch>
        </p:blipFill>
        <p:spPr bwMode="auto">
          <a:xfrm>
            <a:off x="3132138" y="2557463"/>
            <a:ext cx="2881312"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4">
            <a:extLst>
              <a:ext uri="{FF2B5EF4-FFF2-40B4-BE49-F238E27FC236}">
                <a16:creationId xmlns:a16="http://schemas.microsoft.com/office/drawing/2014/main" id="{54E59BE8-C74A-9B0B-E4B7-DB76FB6A8FE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513" y="-100013"/>
            <a:ext cx="4248151"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6" name="Rectangle 1">
            <a:extLst>
              <a:ext uri="{FF2B5EF4-FFF2-40B4-BE49-F238E27FC236}">
                <a16:creationId xmlns:a16="http://schemas.microsoft.com/office/drawing/2014/main" id="{8711F6B8-7846-1B20-2170-849F9749F36B}"/>
              </a:ext>
            </a:extLst>
          </p:cNvPr>
          <p:cNvSpPr>
            <a:spLocks noChangeArrowheads="1"/>
          </p:cNvSpPr>
          <p:nvPr/>
        </p:nvSpPr>
        <p:spPr bwMode="auto">
          <a:xfrm>
            <a:off x="107950"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FF0000"/>
                </a:solidFill>
              </a:rPr>
              <a:t>Praising </a:t>
            </a:r>
          </a:p>
          <a:p>
            <a:pPr algn="ctr" eaLnBrk="1" hangingPunct="1">
              <a:spcBef>
                <a:spcPct val="0"/>
              </a:spcBef>
              <a:buFontTx/>
              <a:buNone/>
            </a:pPr>
            <a:r>
              <a:rPr lang="en-GB" altLang="en-US" sz="2400">
                <a:solidFill>
                  <a:srgbClr val="FF0000"/>
                </a:solidFill>
              </a:rPr>
              <a:t>intelligence tells </a:t>
            </a:r>
          </a:p>
          <a:p>
            <a:pPr algn="ctr" eaLnBrk="1" hangingPunct="1">
              <a:spcBef>
                <a:spcPct val="0"/>
              </a:spcBef>
              <a:buFontTx/>
              <a:buNone/>
            </a:pPr>
            <a:r>
              <a:rPr lang="en-GB" altLang="en-US" sz="2400">
                <a:solidFill>
                  <a:srgbClr val="FF0000"/>
                </a:solidFill>
              </a:rPr>
              <a:t>children that they do not have to work hard to </a:t>
            </a:r>
          </a:p>
          <a:p>
            <a:pPr algn="ctr" eaLnBrk="1" hangingPunct="1">
              <a:spcBef>
                <a:spcPct val="0"/>
              </a:spcBef>
              <a:buFontTx/>
              <a:buNone/>
            </a:pPr>
            <a:r>
              <a:rPr lang="en-GB" altLang="en-US" sz="2400">
                <a:solidFill>
                  <a:srgbClr val="FF0000"/>
                </a:solidFill>
              </a:rPr>
              <a:t>perform well</a:t>
            </a:r>
          </a:p>
        </p:txBody>
      </p:sp>
      <p:pic>
        <p:nvPicPr>
          <p:cNvPr id="294917" name="Picture 2">
            <a:extLst>
              <a:ext uri="{FF2B5EF4-FFF2-40B4-BE49-F238E27FC236}">
                <a16:creationId xmlns:a16="http://schemas.microsoft.com/office/drawing/2014/main" id="{3BEE3A84-EB42-C2AF-AC0D-FB5B43C130FE}"/>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32363" y="-93663"/>
            <a:ext cx="4248150"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79FF9743-5B02-B861-07D7-979A75025FEC}"/>
              </a:ext>
            </a:extLst>
          </p:cNvPr>
          <p:cNvSpPr>
            <a:spLocks noChangeArrowheads="1"/>
          </p:cNvSpPr>
          <p:nvPr/>
        </p:nvSpPr>
        <p:spPr bwMode="auto">
          <a:xfrm>
            <a:off x="5076825" y="260350"/>
            <a:ext cx="38877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2400">
                <a:solidFill>
                  <a:srgbClr val="00B050"/>
                </a:solidFill>
              </a:rPr>
              <a:t>Praising effort</a:t>
            </a:r>
          </a:p>
          <a:p>
            <a:pPr algn="ctr" eaLnBrk="1" hangingPunct="1">
              <a:spcBef>
                <a:spcPct val="0"/>
              </a:spcBef>
              <a:buFontTx/>
              <a:buNone/>
            </a:pPr>
            <a:r>
              <a:rPr lang="en-GB" altLang="en-US" sz="2400">
                <a:solidFill>
                  <a:srgbClr val="00B050"/>
                </a:solidFill>
              </a:rPr>
              <a:t>tells children that performance is the result</a:t>
            </a:r>
          </a:p>
          <a:p>
            <a:pPr algn="ctr" eaLnBrk="1" hangingPunct="1">
              <a:spcBef>
                <a:spcPct val="0"/>
              </a:spcBef>
              <a:buFontTx/>
              <a:buNone/>
            </a:pPr>
            <a:r>
              <a:rPr lang="en-GB" altLang="en-US" sz="2400">
                <a:solidFill>
                  <a:srgbClr val="00B050"/>
                </a:solidFill>
              </a:rPr>
              <a:t>of hard work</a:t>
            </a:r>
          </a:p>
        </p:txBody>
      </p:sp>
      <p:sp>
        <p:nvSpPr>
          <p:cNvPr id="294919" name="Rectangle 2">
            <a:extLst>
              <a:ext uri="{FF2B5EF4-FFF2-40B4-BE49-F238E27FC236}">
                <a16:creationId xmlns:a16="http://schemas.microsoft.com/office/drawing/2014/main" id="{5678D46F-C5A3-3194-FE0A-1EA428E9B242}"/>
              </a:ext>
            </a:extLst>
          </p:cNvPr>
          <p:cNvSpPr>
            <a:spLocks noChangeArrowheads="1"/>
          </p:cNvSpPr>
          <p:nvPr/>
        </p:nvSpPr>
        <p:spPr bwMode="auto">
          <a:xfrm>
            <a:off x="3132138" y="5621338"/>
            <a:ext cx="28813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a:p>
          <a:p>
            <a:pPr algn="ctr" eaLnBrk="1" hangingPunct="1">
              <a:spcBef>
                <a:spcPct val="0"/>
              </a:spcBef>
              <a:buFontTx/>
              <a:buNone/>
            </a:pPr>
            <a:r>
              <a:rPr lang="en-GB" altLang="en-US" sz="2400"/>
              <a:t>Prof. Carol Dweck </a:t>
            </a:r>
          </a:p>
        </p:txBody>
      </p:sp>
    </p:spTree>
    <p:extLst>
      <p:ext uri="{BB962C8B-B14F-4D97-AF65-F5344CB8AC3E}">
        <p14:creationId xmlns:p14="http://schemas.microsoft.com/office/powerpoint/2010/main" val="229207523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31DB7E-A7A1-097B-1F3C-753008AEBE2D}"/>
              </a:ext>
            </a:extLst>
          </p:cNvPr>
          <p:cNvPicPr>
            <a:picLocks noChangeAspect="1"/>
          </p:cNvPicPr>
          <p:nvPr/>
        </p:nvPicPr>
        <p:blipFill>
          <a:blip r:embed="rId2"/>
          <a:stretch>
            <a:fillRect/>
          </a:stretch>
        </p:blipFill>
        <p:spPr>
          <a:xfrm>
            <a:off x="827584" y="116632"/>
            <a:ext cx="7789905" cy="6480249"/>
          </a:xfrm>
          <a:prstGeom prst="rect">
            <a:avLst/>
          </a:prstGeom>
        </p:spPr>
      </p:pic>
    </p:spTree>
    <p:extLst>
      <p:ext uri="{BB962C8B-B14F-4D97-AF65-F5344CB8AC3E}">
        <p14:creationId xmlns:p14="http://schemas.microsoft.com/office/powerpoint/2010/main" val="2357487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DDBBBF-F6A4-4C29-B7B1-6A817B677D05}"/>
              </a:ext>
            </a:extLst>
          </p:cNvPr>
          <p:cNvSpPr/>
          <p:nvPr/>
        </p:nvSpPr>
        <p:spPr>
          <a:xfrm>
            <a:off x="1039813" y="1557338"/>
            <a:ext cx="1441450" cy="3952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99011" name="Text Box 2">
            <a:extLst>
              <a:ext uri="{FF2B5EF4-FFF2-40B4-BE49-F238E27FC236}">
                <a16:creationId xmlns:a16="http://schemas.microsoft.com/office/drawing/2014/main" id="{D786DF32-A5F5-45E6-BB72-3F7E41EEC0A8}"/>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299012" name="Text Box 2">
            <a:extLst>
              <a:ext uri="{FF2B5EF4-FFF2-40B4-BE49-F238E27FC236}">
                <a16:creationId xmlns:a16="http://schemas.microsoft.com/office/drawing/2014/main" id="{3AF2964E-A627-4806-BDAE-E45DDBA4FA7E}"/>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2" name="Rectangle 10">
            <a:extLst>
              <a:ext uri="{FF2B5EF4-FFF2-40B4-BE49-F238E27FC236}">
                <a16:creationId xmlns:a16="http://schemas.microsoft.com/office/drawing/2014/main" id="{5984612E-3BF5-48D2-8C49-3EB74BB8CDAC}"/>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C6454765-1DA5-4167-8CEE-480B153FD6A3}"/>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8" name="Rectangle 1">
            <a:extLst>
              <a:ext uri="{FF2B5EF4-FFF2-40B4-BE49-F238E27FC236}">
                <a16:creationId xmlns:a16="http://schemas.microsoft.com/office/drawing/2014/main" id="{982BED58-0CEF-4CAD-868A-CA91A71D905A}"/>
              </a:ext>
            </a:extLst>
          </p:cNvPr>
          <p:cNvSpPr>
            <a:spLocks noChangeArrowheads="1"/>
          </p:cNvSpPr>
          <p:nvPr/>
        </p:nvSpPr>
        <p:spPr bwMode="auto">
          <a:xfrm>
            <a:off x="2987675" y="1530350"/>
            <a:ext cx="5832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t>Grace, well done for your hard work.  </a:t>
            </a:r>
            <a:endParaRPr lang="en-GB" altLang="en-US" sz="2400"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Text Box 2">
            <a:extLst>
              <a:ext uri="{FF2B5EF4-FFF2-40B4-BE49-F238E27FC236}">
                <a16:creationId xmlns:a16="http://schemas.microsoft.com/office/drawing/2014/main" id="{7AA0268D-6F5E-435E-AC5F-1C834CACF873}"/>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0035" name="Text Box 2">
            <a:extLst>
              <a:ext uri="{FF2B5EF4-FFF2-40B4-BE49-F238E27FC236}">
                <a16:creationId xmlns:a16="http://schemas.microsoft.com/office/drawing/2014/main" id="{3A923402-5A05-43CA-BF32-BA406CEE6DAF}"/>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graphicFrame>
        <p:nvGraphicFramePr>
          <p:cNvPr id="7" name="Table 6">
            <a:extLst>
              <a:ext uri="{FF2B5EF4-FFF2-40B4-BE49-F238E27FC236}">
                <a16:creationId xmlns:a16="http://schemas.microsoft.com/office/drawing/2014/main" id="{CC2DACCD-6F62-46ED-88D2-FBC02B8BA91E}"/>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00042" name="Rectangle 1">
            <a:extLst>
              <a:ext uri="{FF2B5EF4-FFF2-40B4-BE49-F238E27FC236}">
                <a16:creationId xmlns:a16="http://schemas.microsoft.com/office/drawing/2014/main" id="{345F10E4-1494-4DF3-B3FB-CF4921775621}"/>
              </a:ext>
            </a:extLst>
          </p:cNvPr>
          <p:cNvSpPr>
            <a:spLocks noChangeArrowheads="1"/>
          </p:cNvSpPr>
          <p:nvPr/>
        </p:nvSpPr>
        <p:spPr bwMode="auto">
          <a:xfrm>
            <a:off x="2987675" y="1530350"/>
            <a:ext cx="5832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t>Grace, well done for your hard work.  </a:t>
            </a:r>
            <a:endParaRPr lang="en-GB" altLang="en-US" sz="2400" i="1"/>
          </a:p>
        </p:txBody>
      </p:sp>
      <p:sp>
        <p:nvSpPr>
          <p:cNvPr id="9" name="Rectangle 8">
            <a:extLst>
              <a:ext uri="{FF2B5EF4-FFF2-40B4-BE49-F238E27FC236}">
                <a16:creationId xmlns:a16="http://schemas.microsoft.com/office/drawing/2014/main" id="{7E2C780B-2F78-45F4-B62C-161772DA4270}"/>
              </a:ext>
            </a:extLst>
          </p:cNvPr>
          <p:cNvSpPr/>
          <p:nvPr/>
        </p:nvSpPr>
        <p:spPr>
          <a:xfrm>
            <a:off x="1041400" y="213360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0044" name="Rectangle 10">
            <a:extLst>
              <a:ext uri="{FF2B5EF4-FFF2-40B4-BE49-F238E27FC236}">
                <a16:creationId xmlns:a16="http://schemas.microsoft.com/office/drawing/2014/main" id="{4E9437B9-B3B1-47AB-93BA-B2EDC37F7EAE}"/>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687E3C-A018-43B1-8CC6-E5C48B815440}"/>
              </a:ext>
            </a:extLst>
          </p:cNvPr>
          <p:cNvSpPr/>
          <p:nvPr/>
        </p:nvSpPr>
        <p:spPr>
          <a:xfrm>
            <a:off x="1041400" y="213360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1059" name="Text Box 2">
            <a:extLst>
              <a:ext uri="{FF2B5EF4-FFF2-40B4-BE49-F238E27FC236}">
                <a16:creationId xmlns:a16="http://schemas.microsoft.com/office/drawing/2014/main" id="{CEB8B2BF-7760-4D31-8AB6-5B05B0E29641}"/>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1060" name="Text Box 2">
            <a:extLst>
              <a:ext uri="{FF2B5EF4-FFF2-40B4-BE49-F238E27FC236}">
                <a16:creationId xmlns:a16="http://schemas.microsoft.com/office/drawing/2014/main" id="{9308FF3C-039F-4FE9-81ED-D79D7A3BB8C0}"/>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1061" name="Rectangle 10">
            <a:extLst>
              <a:ext uri="{FF2B5EF4-FFF2-40B4-BE49-F238E27FC236}">
                <a16:creationId xmlns:a16="http://schemas.microsoft.com/office/drawing/2014/main" id="{8496C709-03C5-4B01-8808-CD89F1CECE25}"/>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695F7DDE-AF2B-487C-902A-79BC989C028B}"/>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299020" name="Rectangle 1">
            <a:extLst>
              <a:ext uri="{FF2B5EF4-FFF2-40B4-BE49-F238E27FC236}">
                <a16:creationId xmlns:a16="http://schemas.microsoft.com/office/drawing/2014/main" id="{75FBC896-E388-4D02-9675-998DC92EF473}"/>
              </a:ext>
            </a:extLst>
          </p:cNvPr>
          <p:cNvSpPr>
            <a:spLocks noChangeArrowheads="1"/>
          </p:cNvSpPr>
          <p:nvPr/>
        </p:nvSpPr>
        <p:spPr bwMode="auto">
          <a:xfrm>
            <a:off x="2987675" y="1530350"/>
            <a:ext cx="58324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a:t>
            </a:r>
            <a:r>
              <a:rPr lang="en-GB" altLang="en-US" sz="2400" dirty="0"/>
              <a:t>When I saw your picture last lesson you hadn’t really managed to capture its movement, but now I get a sense of the train coming towards me. </a:t>
            </a:r>
            <a:endParaRPr lang="en-GB" altLang="en-US" sz="2400" i="1" dirty="0"/>
          </a:p>
        </p:txBody>
      </p:sp>
    </p:spTree>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Text Box 2">
            <a:extLst>
              <a:ext uri="{FF2B5EF4-FFF2-40B4-BE49-F238E27FC236}">
                <a16:creationId xmlns:a16="http://schemas.microsoft.com/office/drawing/2014/main" id="{657140C6-A2BA-46E0-AD21-D2F7B49AF570}"/>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2083" name="Text Box 2">
            <a:extLst>
              <a:ext uri="{FF2B5EF4-FFF2-40B4-BE49-F238E27FC236}">
                <a16:creationId xmlns:a16="http://schemas.microsoft.com/office/drawing/2014/main" id="{22CEFEA0-EF4F-4E8C-B0BB-3F921B10190B}"/>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graphicFrame>
        <p:nvGraphicFramePr>
          <p:cNvPr id="7" name="Table 6">
            <a:extLst>
              <a:ext uri="{FF2B5EF4-FFF2-40B4-BE49-F238E27FC236}">
                <a16:creationId xmlns:a16="http://schemas.microsoft.com/office/drawing/2014/main" id="{1E5B59A0-9F72-47B5-B5CB-A9D9C5054272}"/>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299020" name="Rectangle 1">
            <a:extLst>
              <a:ext uri="{FF2B5EF4-FFF2-40B4-BE49-F238E27FC236}">
                <a16:creationId xmlns:a16="http://schemas.microsoft.com/office/drawing/2014/main" id="{239B2A51-F199-4E90-99FF-BDBA208ACC30}"/>
              </a:ext>
            </a:extLst>
          </p:cNvPr>
          <p:cNvSpPr>
            <a:spLocks noChangeArrowheads="1"/>
          </p:cNvSpPr>
          <p:nvPr/>
        </p:nvSpPr>
        <p:spPr bwMode="auto">
          <a:xfrm>
            <a:off x="2987675" y="1530350"/>
            <a:ext cx="58324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a:t>
            </a:r>
            <a:r>
              <a:rPr lang="en-GB" altLang="en-US" sz="2400" dirty="0"/>
              <a:t>When I saw your picture last lesson you hadn’t really managed to capture its movement, but now I get a sense of the train coming towards me. </a:t>
            </a:r>
            <a:endParaRPr lang="en-GB" altLang="en-US" sz="2400" i="1" dirty="0"/>
          </a:p>
        </p:txBody>
      </p:sp>
      <p:sp>
        <p:nvSpPr>
          <p:cNvPr id="8" name="Rectangle 7">
            <a:extLst>
              <a:ext uri="{FF2B5EF4-FFF2-40B4-BE49-F238E27FC236}">
                <a16:creationId xmlns:a16="http://schemas.microsoft.com/office/drawing/2014/main" id="{C7CC9DD6-09B5-478D-801E-92C9605DC725}"/>
              </a:ext>
            </a:extLst>
          </p:cNvPr>
          <p:cNvSpPr/>
          <p:nvPr/>
        </p:nvSpPr>
        <p:spPr>
          <a:xfrm>
            <a:off x="1041400" y="267335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2092" name="Rectangle 10">
            <a:extLst>
              <a:ext uri="{FF2B5EF4-FFF2-40B4-BE49-F238E27FC236}">
                <a16:creationId xmlns:a16="http://schemas.microsoft.com/office/drawing/2014/main" id="{4B25D469-0D37-4651-936F-C9494043BD39}"/>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14B38EF-BE06-4D83-B29E-DC127E844161}"/>
              </a:ext>
            </a:extLst>
          </p:cNvPr>
          <p:cNvSpPr/>
          <p:nvPr/>
        </p:nvSpPr>
        <p:spPr>
          <a:xfrm>
            <a:off x="1041400" y="267335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3107" name="Text Box 2">
            <a:extLst>
              <a:ext uri="{FF2B5EF4-FFF2-40B4-BE49-F238E27FC236}">
                <a16:creationId xmlns:a16="http://schemas.microsoft.com/office/drawing/2014/main" id="{81C80E80-FAE3-4E54-BF92-0477470B37A4}"/>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3108" name="Text Box 2">
            <a:extLst>
              <a:ext uri="{FF2B5EF4-FFF2-40B4-BE49-F238E27FC236}">
                <a16:creationId xmlns:a16="http://schemas.microsoft.com/office/drawing/2014/main" id="{0D882091-71E1-40AC-BFA6-886E9DD678BA}"/>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3109" name="Rectangle 10">
            <a:extLst>
              <a:ext uri="{FF2B5EF4-FFF2-40B4-BE49-F238E27FC236}">
                <a16:creationId xmlns:a16="http://schemas.microsoft.com/office/drawing/2014/main" id="{1813AB5E-04B4-469E-8D22-48F10729FC84}"/>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F19BDDEA-7AC5-4CA3-BB06-93C5D440D1D8}"/>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8" name="Rectangle 1">
            <a:extLst>
              <a:ext uri="{FF2B5EF4-FFF2-40B4-BE49-F238E27FC236}">
                <a16:creationId xmlns:a16="http://schemas.microsoft.com/office/drawing/2014/main" id="{A1706CA2-7030-4FB6-AB88-6CC28AF26FBF}"/>
              </a:ext>
            </a:extLst>
          </p:cNvPr>
          <p:cNvSpPr>
            <a:spLocks noChangeArrowheads="1"/>
          </p:cNvSpPr>
          <p:nvPr/>
        </p:nvSpPr>
        <p:spPr bwMode="auto">
          <a:xfrm>
            <a:off x="2987675" y="1530350"/>
            <a:ext cx="5832475" cy="2678113"/>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When I saw your picture last lesson you hadn’t really managed to capture its movement, but now I get a sense of the train coming towards me. </a:t>
            </a:r>
            <a:r>
              <a:rPr lang="en-GB" altLang="en-US" sz="2400" dirty="0"/>
              <a:t>You’ve thought about perspective and been careful about how you’ve shown it. </a:t>
            </a:r>
            <a:endParaRPr lang="en-GB" altLang="en-US" sz="2400" i="1" dirty="0"/>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77976A6-1BFF-492F-9FD1-9F4948F83818}"/>
              </a:ext>
            </a:extLst>
          </p:cNvPr>
          <p:cNvSpPr/>
          <p:nvPr/>
        </p:nvSpPr>
        <p:spPr>
          <a:xfrm>
            <a:off x="1042988" y="321310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4131" name="Text Box 2">
            <a:extLst>
              <a:ext uri="{FF2B5EF4-FFF2-40B4-BE49-F238E27FC236}">
                <a16:creationId xmlns:a16="http://schemas.microsoft.com/office/drawing/2014/main" id="{6DDD74AE-4B35-4BB4-B548-7B0F2F544F14}"/>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4132" name="Text Box 2">
            <a:extLst>
              <a:ext uri="{FF2B5EF4-FFF2-40B4-BE49-F238E27FC236}">
                <a16:creationId xmlns:a16="http://schemas.microsoft.com/office/drawing/2014/main" id="{143EBE4D-7FD7-4748-89DD-07F0A0C5FF41}"/>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4133" name="Rectangle 10">
            <a:extLst>
              <a:ext uri="{FF2B5EF4-FFF2-40B4-BE49-F238E27FC236}">
                <a16:creationId xmlns:a16="http://schemas.microsoft.com/office/drawing/2014/main" id="{AA21FFD2-A31B-486D-9BDB-D221C3E73965}"/>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9E82B47D-AEA8-45C0-9EB6-E8B604625707}"/>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8" name="Rectangle 1">
            <a:extLst>
              <a:ext uri="{FF2B5EF4-FFF2-40B4-BE49-F238E27FC236}">
                <a16:creationId xmlns:a16="http://schemas.microsoft.com/office/drawing/2014/main" id="{911EB084-2304-4BBC-852D-CEAFF7707AA5}"/>
              </a:ext>
            </a:extLst>
          </p:cNvPr>
          <p:cNvSpPr>
            <a:spLocks noChangeArrowheads="1"/>
          </p:cNvSpPr>
          <p:nvPr/>
        </p:nvSpPr>
        <p:spPr bwMode="auto">
          <a:xfrm>
            <a:off x="2987675" y="1530350"/>
            <a:ext cx="5832475" cy="2678113"/>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When I saw your picture last lesson you hadn’t really managed to capture its movement, but now I get a sense of the train coming towards me. </a:t>
            </a:r>
            <a:r>
              <a:rPr lang="en-GB" altLang="en-US" sz="2400" dirty="0"/>
              <a:t>You’ve thought about perspective and been careful about how you’ve shown it. </a:t>
            </a:r>
            <a:endParaRPr lang="en-GB" altLang="en-US" sz="2400" i="1" dirty="0"/>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5DC879-44FF-41E3-952F-929ADBC690FC}"/>
              </a:ext>
            </a:extLst>
          </p:cNvPr>
          <p:cNvSpPr/>
          <p:nvPr/>
        </p:nvSpPr>
        <p:spPr>
          <a:xfrm>
            <a:off x="1042988" y="3213100"/>
            <a:ext cx="1441450"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5155" name="Text Box 2">
            <a:extLst>
              <a:ext uri="{FF2B5EF4-FFF2-40B4-BE49-F238E27FC236}">
                <a16:creationId xmlns:a16="http://schemas.microsoft.com/office/drawing/2014/main" id="{501B2675-391F-4429-B6C8-8A1D368F10EB}"/>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5156" name="Text Box 2">
            <a:extLst>
              <a:ext uri="{FF2B5EF4-FFF2-40B4-BE49-F238E27FC236}">
                <a16:creationId xmlns:a16="http://schemas.microsoft.com/office/drawing/2014/main" id="{E311EA39-8FAC-4C68-B3FC-B0FEB2B099E4}"/>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5157" name="Rectangle 10">
            <a:extLst>
              <a:ext uri="{FF2B5EF4-FFF2-40B4-BE49-F238E27FC236}">
                <a16:creationId xmlns:a16="http://schemas.microsoft.com/office/drawing/2014/main" id="{9AF3B6AF-0F11-4079-B283-9741B304D5A0}"/>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9" name="Table 8">
            <a:extLst>
              <a:ext uri="{FF2B5EF4-FFF2-40B4-BE49-F238E27FC236}">
                <a16:creationId xmlns:a16="http://schemas.microsoft.com/office/drawing/2014/main" id="{7E9457AE-701A-4D82-B703-31D227FB70C5}"/>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10" name="Rectangle 1">
            <a:extLst>
              <a:ext uri="{FF2B5EF4-FFF2-40B4-BE49-F238E27FC236}">
                <a16:creationId xmlns:a16="http://schemas.microsoft.com/office/drawing/2014/main" id="{DD2B7AC9-E2A0-4BD4-AF2A-BD96840903C4}"/>
              </a:ext>
            </a:extLst>
          </p:cNvPr>
          <p:cNvSpPr>
            <a:spLocks noChangeArrowheads="1"/>
          </p:cNvSpPr>
          <p:nvPr/>
        </p:nvSpPr>
        <p:spPr bwMode="auto">
          <a:xfrm>
            <a:off x="2987675" y="1530350"/>
            <a:ext cx="5832475" cy="37861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When I saw your picture last lesson you hadn’t really managed to capture its movement, but now I get a sense of the train coming towards me. You’ve thought about perspective and been careful about how you’ve shown it. </a:t>
            </a:r>
            <a:r>
              <a:rPr lang="en-GB" altLang="en-US" sz="2400" dirty="0"/>
              <a:t>How the track narrows, the size of the engine at the front, that adds to the sense of movement. </a:t>
            </a:r>
            <a:endParaRPr lang="en-GB" altLang="en-US" sz="2400" i="1" dirty="0"/>
          </a:p>
        </p:txBody>
      </p:sp>
    </p:spTree>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ext Box 2">
            <a:extLst>
              <a:ext uri="{FF2B5EF4-FFF2-40B4-BE49-F238E27FC236}">
                <a16:creationId xmlns:a16="http://schemas.microsoft.com/office/drawing/2014/main" id="{BB22B0EA-C54D-4C99-8EFC-D0ED966F459E}"/>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6179" name="Text Box 2">
            <a:extLst>
              <a:ext uri="{FF2B5EF4-FFF2-40B4-BE49-F238E27FC236}">
                <a16:creationId xmlns:a16="http://schemas.microsoft.com/office/drawing/2014/main" id="{29A14777-081E-415D-9E14-165AC82AF724}"/>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6180" name="Rectangle 10">
            <a:extLst>
              <a:ext uri="{FF2B5EF4-FFF2-40B4-BE49-F238E27FC236}">
                <a16:creationId xmlns:a16="http://schemas.microsoft.com/office/drawing/2014/main" id="{030B55E8-B976-4DFB-BE5B-D59A5CEC76EB}"/>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09D3B17D-FE1C-4055-A4B7-E127ADFE27F0}"/>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06187" name="Rectangle 1">
            <a:extLst>
              <a:ext uri="{FF2B5EF4-FFF2-40B4-BE49-F238E27FC236}">
                <a16:creationId xmlns:a16="http://schemas.microsoft.com/office/drawing/2014/main" id="{CF81648B-F63F-43D2-B488-102580600583}"/>
              </a:ext>
            </a:extLst>
          </p:cNvPr>
          <p:cNvSpPr>
            <a:spLocks noChangeArrowheads="1"/>
          </p:cNvSpPr>
          <p:nvPr/>
        </p:nvSpPr>
        <p:spPr bwMode="auto">
          <a:xfrm>
            <a:off x="2987675" y="1530350"/>
            <a:ext cx="583247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t>Grace, well done for your hard work.  When I saw your picture last lesson you hadn’t really managed to capture its movement, but now I get a sense of the train coming towards me. You’ve thought about perspective and been careful about how you’ve shown it. How the track narrows, the size of the engine at the front, that adds to the sense of movement. </a:t>
            </a:r>
            <a:endParaRPr lang="en-GB" altLang="en-US" sz="2400" i="1"/>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A68C3E-39EB-4F50-9102-DDCF7EF5EB4C}"/>
              </a:ext>
            </a:extLst>
          </p:cNvPr>
          <p:cNvSpPr/>
          <p:nvPr/>
        </p:nvSpPr>
        <p:spPr>
          <a:xfrm>
            <a:off x="1039813" y="1557338"/>
            <a:ext cx="1441450" cy="3952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7203" name="Text Box 2">
            <a:extLst>
              <a:ext uri="{FF2B5EF4-FFF2-40B4-BE49-F238E27FC236}">
                <a16:creationId xmlns:a16="http://schemas.microsoft.com/office/drawing/2014/main" id="{1D6B06DF-734C-481B-83F5-CE95828A9430}"/>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7204" name="Text Box 2">
            <a:extLst>
              <a:ext uri="{FF2B5EF4-FFF2-40B4-BE49-F238E27FC236}">
                <a16:creationId xmlns:a16="http://schemas.microsoft.com/office/drawing/2014/main" id="{2E938761-6232-47AD-8B82-D53E6A47396B}"/>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7205" name="Rectangle 10">
            <a:extLst>
              <a:ext uri="{FF2B5EF4-FFF2-40B4-BE49-F238E27FC236}">
                <a16:creationId xmlns:a16="http://schemas.microsoft.com/office/drawing/2014/main" id="{B9080D32-DFFD-49E0-AC3A-8A4B77D6CDA8}"/>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B5C12832-11E6-49BA-A885-68EA7CD0099D}"/>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07212" name="Rectangle 1">
            <a:extLst>
              <a:ext uri="{FF2B5EF4-FFF2-40B4-BE49-F238E27FC236}">
                <a16:creationId xmlns:a16="http://schemas.microsoft.com/office/drawing/2014/main" id="{5E993FF1-1929-4A00-9E5E-D6F861A4AAEB}"/>
              </a:ext>
            </a:extLst>
          </p:cNvPr>
          <p:cNvSpPr>
            <a:spLocks noChangeArrowheads="1"/>
          </p:cNvSpPr>
          <p:nvPr/>
        </p:nvSpPr>
        <p:spPr bwMode="auto">
          <a:xfrm>
            <a:off x="2987675" y="1530350"/>
            <a:ext cx="583247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t>Grace, well done for your hard work.  When I saw your picture last lesson you hadn’t really managed to capture its movement, but now I get a sense of the train coming towards me. You’ve thought about perspective and been careful about how you’ve shown it. How the track narrows, the size of the engine at the front, that adds to the sense of movement. </a:t>
            </a:r>
            <a:endParaRPr lang="en-GB" altLang="en-US" sz="2400" i="1"/>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9997114-F237-481F-9EBE-BF170B8754BA}"/>
              </a:ext>
            </a:extLst>
          </p:cNvPr>
          <p:cNvSpPr/>
          <p:nvPr/>
        </p:nvSpPr>
        <p:spPr>
          <a:xfrm>
            <a:off x="1039813" y="1557338"/>
            <a:ext cx="1441450" cy="3952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8227" name="Text Box 2">
            <a:extLst>
              <a:ext uri="{FF2B5EF4-FFF2-40B4-BE49-F238E27FC236}">
                <a16:creationId xmlns:a16="http://schemas.microsoft.com/office/drawing/2014/main" id="{71C13388-9947-4B8B-A41C-6AD20728E17F}"/>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8228" name="Text Box 2">
            <a:extLst>
              <a:ext uri="{FF2B5EF4-FFF2-40B4-BE49-F238E27FC236}">
                <a16:creationId xmlns:a16="http://schemas.microsoft.com/office/drawing/2014/main" id="{4FFEB2E1-B5A1-4AE2-9BF5-B4A4D2F3C106}"/>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8229" name="Rectangle 10">
            <a:extLst>
              <a:ext uri="{FF2B5EF4-FFF2-40B4-BE49-F238E27FC236}">
                <a16:creationId xmlns:a16="http://schemas.microsoft.com/office/drawing/2014/main" id="{F57C75EA-9A38-4279-815F-2D0516758FDD}"/>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graphicFrame>
        <p:nvGraphicFramePr>
          <p:cNvPr id="7" name="Table 6">
            <a:extLst>
              <a:ext uri="{FF2B5EF4-FFF2-40B4-BE49-F238E27FC236}">
                <a16:creationId xmlns:a16="http://schemas.microsoft.com/office/drawing/2014/main" id="{3D8DCA81-895E-4E2B-940E-C67B593CEAB0}"/>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06188" name="Rectangle 1">
            <a:extLst>
              <a:ext uri="{FF2B5EF4-FFF2-40B4-BE49-F238E27FC236}">
                <a16:creationId xmlns:a16="http://schemas.microsoft.com/office/drawing/2014/main" id="{A4A90A7B-2A5F-489C-8597-6EBAE1599F64}"/>
              </a:ext>
            </a:extLst>
          </p:cNvPr>
          <p:cNvSpPr>
            <a:spLocks noChangeArrowheads="1"/>
          </p:cNvSpPr>
          <p:nvPr/>
        </p:nvSpPr>
        <p:spPr bwMode="auto">
          <a:xfrm>
            <a:off x="2987675" y="1530350"/>
            <a:ext cx="58324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solidFill>
                  <a:schemeClr val="bg1">
                    <a:lumMod val="65000"/>
                  </a:schemeClr>
                </a:solidFill>
              </a:rPr>
              <a:t>Grace, well done for your hard work.  When I saw your picture last lesson you hadn’t really managed to capture its movement, but now I get a sense of the train coming towards me. You’ve thought about perspective and been careful about how you’ve shown it. How the track narrows, the size of the engine at the front, that adds to the sense of movement. </a:t>
            </a:r>
            <a:r>
              <a:rPr lang="en-GB" altLang="en-US" sz="2400" dirty="0"/>
              <a:t>What else can you do to make the picture better?</a:t>
            </a:r>
            <a:endParaRPr lang="en-GB" altLang="en-US" sz="2400" i="1" dirty="0"/>
          </a:p>
        </p:txBody>
      </p:sp>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Text Box 2">
            <a:extLst>
              <a:ext uri="{FF2B5EF4-FFF2-40B4-BE49-F238E27FC236}">
                <a16:creationId xmlns:a16="http://schemas.microsoft.com/office/drawing/2014/main" id="{71C13388-9947-4B8B-A41C-6AD20728E17F}"/>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sp>
        <p:nvSpPr>
          <p:cNvPr id="308228" name="Text Box 2">
            <a:extLst>
              <a:ext uri="{FF2B5EF4-FFF2-40B4-BE49-F238E27FC236}">
                <a16:creationId xmlns:a16="http://schemas.microsoft.com/office/drawing/2014/main" id="{4FFEB2E1-B5A1-4AE2-9BF5-B4A4D2F3C106}"/>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
        <p:nvSpPr>
          <p:cNvPr id="308229" name="Rectangle 10">
            <a:extLst>
              <a:ext uri="{FF2B5EF4-FFF2-40B4-BE49-F238E27FC236}">
                <a16:creationId xmlns:a16="http://schemas.microsoft.com/office/drawing/2014/main" id="{F57C75EA-9A38-4279-815F-2D0516758FDD}"/>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dirty="0"/>
              <a:t>effort </a:t>
            </a:r>
          </a:p>
          <a:p>
            <a:pPr eaLnBrk="1" hangingPunct="1">
              <a:lnSpc>
                <a:spcPct val="150000"/>
              </a:lnSpc>
              <a:spcBef>
                <a:spcPct val="0"/>
              </a:spcBef>
              <a:buFontTx/>
              <a:buNone/>
            </a:pPr>
            <a:r>
              <a:rPr lang="en-GB" altLang="en-US" sz="2400" dirty="0"/>
              <a:t>progress</a:t>
            </a:r>
          </a:p>
          <a:p>
            <a:pPr eaLnBrk="1" hangingPunct="1">
              <a:lnSpc>
                <a:spcPct val="150000"/>
              </a:lnSpc>
              <a:spcBef>
                <a:spcPct val="0"/>
              </a:spcBef>
              <a:buFontTx/>
              <a:buNone/>
            </a:pPr>
            <a:r>
              <a:rPr lang="en-GB" altLang="en-US" sz="2400" dirty="0"/>
              <a:t>process </a:t>
            </a:r>
          </a:p>
          <a:p>
            <a:pPr eaLnBrk="1" hangingPunct="1">
              <a:lnSpc>
                <a:spcPct val="150000"/>
              </a:lnSpc>
              <a:spcBef>
                <a:spcPct val="0"/>
              </a:spcBef>
              <a:buFontTx/>
              <a:buNone/>
            </a:pPr>
            <a:r>
              <a:rPr lang="en-GB" altLang="en-US" sz="2400" dirty="0"/>
              <a:t>detail</a:t>
            </a:r>
          </a:p>
        </p:txBody>
      </p:sp>
      <p:graphicFrame>
        <p:nvGraphicFramePr>
          <p:cNvPr id="7" name="Table 6">
            <a:extLst>
              <a:ext uri="{FF2B5EF4-FFF2-40B4-BE49-F238E27FC236}">
                <a16:creationId xmlns:a16="http://schemas.microsoft.com/office/drawing/2014/main" id="{3D8DCA81-895E-4E2B-940E-C67B593CEAB0}"/>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06188" name="Rectangle 1">
            <a:extLst>
              <a:ext uri="{FF2B5EF4-FFF2-40B4-BE49-F238E27FC236}">
                <a16:creationId xmlns:a16="http://schemas.microsoft.com/office/drawing/2014/main" id="{A4A90A7B-2A5F-489C-8597-6EBAE1599F64}"/>
              </a:ext>
            </a:extLst>
          </p:cNvPr>
          <p:cNvSpPr>
            <a:spLocks noChangeArrowheads="1"/>
          </p:cNvSpPr>
          <p:nvPr/>
        </p:nvSpPr>
        <p:spPr bwMode="auto">
          <a:xfrm>
            <a:off x="2987675" y="1530350"/>
            <a:ext cx="58324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defRPr/>
            </a:pPr>
            <a:r>
              <a:rPr lang="en-GB" altLang="en-US" sz="2400" dirty="0"/>
              <a:t>Grace, well done for your hard work.  When I saw your picture last lesson you hadn’t really managed to capture its movement, but now I get a sense of the train coming towards me. You’ve thought about perspective and been careful about how you’ve shown it. How the track narrows, the size of the engine at the front, that adds to the sense of movement. What else can you do to make the picture better?</a:t>
            </a:r>
            <a:endParaRPr lang="en-GB" altLang="en-US" sz="2400" i="1" dirty="0"/>
          </a:p>
        </p:txBody>
      </p:sp>
    </p:spTree>
    <p:extLst>
      <p:ext uri="{BB962C8B-B14F-4D97-AF65-F5344CB8AC3E}">
        <p14:creationId xmlns:p14="http://schemas.microsoft.com/office/powerpoint/2010/main" val="3296968660"/>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4" descr="BM question mark long.jpg">
            <a:extLst>
              <a:ext uri="{FF2B5EF4-FFF2-40B4-BE49-F238E27FC236}">
                <a16:creationId xmlns:a16="http://schemas.microsoft.com/office/drawing/2014/main" id="{F50CBA3E-A639-4F41-AAD1-105622D3E7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44575"/>
            <a:ext cx="9144000" cy="450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1" name="TextBox 3">
            <a:extLst>
              <a:ext uri="{FF2B5EF4-FFF2-40B4-BE49-F238E27FC236}">
                <a16:creationId xmlns:a16="http://schemas.microsoft.com/office/drawing/2014/main" id="{51D17FFA-014B-4C5B-B3CE-7B44A4B241DC}"/>
              </a:ext>
            </a:extLst>
          </p:cNvPr>
          <p:cNvSpPr txBox="1">
            <a:spLocks noChangeArrowheads="1"/>
          </p:cNvSpPr>
          <p:nvPr/>
        </p:nvSpPr>
        <p:spPr bwMode="auto">
          <a:xfrm>
            <a:off x="4211638" y="1439863"/>
            <a:ext cx="46815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dirty="0">
                <a:solidFill>
                  <a:schemeClr val="bg1"/>
                </a:solidFill>
              </a:rPr>
              <a:t>Is giving this type of praise easy to do? </a:t>
            </a:r>
            <a:endParaRPr lang="en-US" altLang="en-US" sz="2400" dirty="0">
              <a:solidFill>
                <a:schemeClr val="bg1"/>
              </a:solidFill>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2909-B981-834F-9EF0-94E7B40B9F0F}"/>
            </a:ext>
          </a:extLst>
        </p:cNvPr>
        <p:cNvGrpSpPr/>
        <p:nvPr/>
      </p:nvGrpSpPr>
      <p:grpSpPr>
        <a:xfrm>
          <a:off x="0" y="0"/>
          <a:ext cx="0" cy="0"/>
          <a:chOff x="0" y="0"/>
          <a:chExt cx="0" cy="0"/>
        </a:xfrm>
      </p:grpSpPr>
      <p:pic>
        <p:nvPicPr>
          <p:cNvPr id="35842" name="Picture 1">
            <a:extLst>
              <a:ext uri="{FF2B5EF4-FFF2-40B4-BE49-F238E27FC236}">
                <a16:creationId xmlns:a16="http://schemas.microsoft.com/office/drawing/2014/main" id="{570863A7-CE48-CF72-460C-9D17277FF3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333375"/>
            <a:ext cx="63500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C92C5BA-C3FC-028D-D62F-2B4D89273342}"/>
              </a:ext>
            </a:extLst>
          </p:cNvPr>
          <p:cNvSpPr txBox="1">
            <a:spLocks noChangeArrowheads="1"/>
          </p:cNvSpPr>
          <p:nvPr/>
        </p:nvSpPr>
        <p:spPr bwMode="auto">
          <a:xfrm rot="60000">
            <a:off x="2473979" y="544513"/>
            <a:ext cx="4251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4800" dirty="0"/>
              <a:t>neuroplasticity</a:t>
            </a:r>
            <a:endParaRPr lang="en-GB" altLang="en-US" sz="4000" dirty="0"/>
          </a:p>
        </p:txBody>
      </p:sp>
    </p:spTree>
    <p:extLst>
      <p:ext uri="{BB962C8B-B14F-4D97-AF65-F5344CB8AC3E}">
        <p14:creationId xmlns:p14="http://schemas.microsoft.com/office/powerpoint/2010/main" val="3192927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a:extLst>
              <a:ext uri="{FF2B5EF4-FFF2-40B4-BE49-F238E27FC236}">
                <a16:creationId xmlns:a16="http://schemas.microsoft.com/office/drawing/2014/main" id="{A4424030-A745-46E2-B2D3-74CE63F0358C}"/>
              </a:ext>
            </a:extLst>
          </p:cNvPr>
          <p:cNvSpPr txBox="1">
            <a:spLocks noChangeArrowheads="1"/>
          </p:cNvSpPr>
          <p:nvPr/>
        </p:nvSpPr>
        <p:spPr bwMode="auto">
          <a:xfrm>
            <a:off x="1042988" y="692150"/>
            <a:ext cx="7921625" cy="461963"/>
          </a:xfrm>
          <a:prstGeom prst="rect">
            <a:avLst/>
          </a:prstGeom>
          <a:solidFill>
            <a:schemeClr val="accent1"/>
          </a:solidFill>
          <a:ln w="28575">
            <a:solidFill>
              <a:schemeClr val="accent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GB" altLang="en-US" sz="2400" dirty="0"/>
              <a:t>Descriptive Praise</a:t>
            </a:r>
          </a:p>
        </p:txBody>
      </p:sp>
      <p:graphicFrame>
        <p:nvGraphicFramePr>
          <p:cNvPr id="7" name="Table 6">
            <a:extLst>
              <a:ext uri="{FF2B5EF4-FFF2-40B4-BE49-F238E27FC236}">
                <a16:creationId xmlns:a16="http://schemas.microsoft.com/office/drawing/2014/main" id="{4B5E7659-B391-41A6-988C-7693E258F72D}"/>
              </a:ext>
            </a:extLst>
          </p:cNvPr>
          <p:cNvGraphicFramePr>
            <a:graphicFrameLocks noGrp="1"/>
          </p:cNvGraphicFramePr>
          <p:nvPr/>
        </p:nvGraphicFramePr>
        <p:xfrm>
          <a:off x="2771775" y="1425575"/>
          <a:ext cx="6192838" cy="4740275"/>
        </p:xfrm>
        <a:graphic>
          <a:graphicData uri="http://schemas.openxmlformats.org/drawingml/2006/table">
            <a:tbl>
              <a:tblPr firstRow="1" firstCol="1" bandRow="1" bandCol="1">
                <a:tableStyleId>{5C22544A-7EE6-4342-B048-85BDC9FD1C3A}</a:tableStyleId>
              </a:tblPr>
              <a:tblGrid>
                <a:gridCol w="6192838">
                  <a:extLst>
                    <a:ext uri="{9D8B030D-6E8A-4147-A177-3AD203B41FA5}">
                      <a16:colId xmlns:a16="http://schemas.microsoft.com/office/drawing/2014/main" val="20000"/>
                    </a:ext>
                  </a:extLst>
                </a:gridCol>
              </a:tblGrid>
              <a:tr h="47402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2400" b="0" kern="1200" baseline="0" dirty="0">
                        <a:solidFill>
                          <a:schemeClr val="tx1"/>
                        </a:solidFill>
                        <a:latin typeface="+mn-lt"/>
                        <a:ea typeface="+mn-ea"/>
                        <a:cs typeface="+mn-cs"/>
                      </a:endParaRPr>
                    </a:p>
                  </a:txBody>
                  <a:tcPr marL="68594" marR="68594" marT="0" marB="0"/>
                </a:tc>
                <a:extLst>
                  <a:ext uri="{0D108BD9-81ED-4DB2-BD59-A6C34878D82A}">
                    <a16:rowId xmlns:a16="http://schemas.microsoft.com/office/drawing/2014/main" val="10000"/>
                  </a:ext>
                </a:extLst>
              </a:tr>
            </a:tbl>
          </a:graphicData>
        </a:graphic>
      </p:graphicFrame>
      <p:sp>
        <p:nvSpPr>
          <p:cNvPr id="313354" name="Rectangle 1">
            <a:extLst>
              <a:ext uri="{FF2B5EF4-FFF2-40B4-BE49-F238E27FC236}">
                <a16:creationId xmlns:a16="http://schemas.microsoft.com/office/drawing/2014/main" id="{1894CFFF-69FE-48FA-8DB1-EC3EC4E04FCF}"/>
              </a:ext>
            </a:extLst>
          </p:cNvPr>
          <p:cNvSpPr>
            <a:spLocks noChangeArrowheads="1"/>
          </p:cNvSpPr>
          <p:nvPr/>
        </p:nvSpPr>
        <p:spPr bwMode="auto">
          <a:xfrm>
            <a:off x="2987675" y="1530350"/>
            <a:ext cx="58324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400"/>
              <a:t>Grace, well done for your hard work.  When I saw your picture last lesson you hadn’t really managed to capture its movement, but now I get a sense of the train coming towards me. You’ve thought about perspective and been careful about how you’ve shown it. How the track narrows, the size of the engine at the front, that adds to the sense of movement. What else can you do to make the picture better?</a:t>
            </a:r>
            <a:endParaRPr lang="en-GB" altLang="en-US" sz="2400" i="1"/>
          </a:p>
        </p:txBody>
      </p:sp>
      <p:sp>
        <p:nvSpPr>
          <p:cNvPr id="313355" name="Rectangle 10">
            <a:extLst>
              <a:ext uri="{FF2B5EF4-FFF2-40B4-BE49-F238E27FC236}">
                <a16:creationId xmlns:a16="http://schemas.microsoft.com/office/drawing/2014/main" id="{19C325F4-1F2A-4B57-8E80-79B594720622}"/>
              </a:ext>
            </a:extLst>
          </p:cNvPr>
          <p:cNvSpPr>
            <a:spLocks noChangeArrowheads="1"/>
          </p:cNvSpPr>
          <p:nvPr/>
        </p:nvSpPr>
        <p:spPr bwMode="auto">
          <a:xfrm>
            <a:off x="1030288" y="1408113"/>
            <a:ext cx="15970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2400"/>
              <a:t>effort </a:t>
            </a:r>
          </a:p>
          <a:p>
            <a:pPr eaLnBrk="1" hangingPunct="1">
              <a:lnSpc>
                <a:spcPct val="150000"/>
              </a:lnSpc>
              <a:spcBef>
                <a:spcPct val="0"/>
              </a:spcBef>
              <a:buFontTx/>
              <a:buNone/>
            </a:pPr>
            <a:r>
              <a:rPr lang="en-GB" altLang="en-US" sz="2400"/>
              <a:t>progress</a:t>
            </a:r>
          </a:p>
          <a:p>
            <a:pPr eaLnBrk="1" hangingPunct="1">
              <a:lnSpc>
                <a:spcPct val="150000"/>
              </a:lnSpc>
              <a:spcBef>
                <a:spcPct val="0"/>
              </a:spcBef>
              <a:buFontTx/>
              <a:buNone/>
            </a:pPr>
            <a:r>
              <a:rPr lang="en-GB" altLang="en-US" sz="2400"/>
              <a:t>process </a:t>
            </a:r>
          </a:p>
          <a:p>
            <a:pPr eaLnBrk="1" hangingPunct="1">
              <a:lnSpc>
                <a:spcPct val="150000"/>
              </a:lnSpc>
              <a:spcBef>
                <a:spcPct val="0"/>
              </a:spcBef>
              <a:buFontTx/>
              <a:buNone/>
            </a:pPr>
            <a:r>
              <a:rPr lang="en-GB" altLang="en-US" sz="2400"/>
              <a:t>detail</a:t>
            </a:r>
          </a:p>
        </p:txBody>
      </p:sp>
      <p:sp>
        <p:nvSpPr>
          <p:cNvPr id="9" name="TextBox 8">
            <a:extLst>
              <a:ext uri="{FF2B5EF4-FFF2-40B4-BE49-F238E27FC236}">
                <a16:creationId xmlns:a16="http://schemas.microsoft.com/office/drawing/2014/main" id="{C6F21594-9821-459B-9E9E-D1963B492222}"/>
              </a:ext>
            </a:extLst>
          </p:cNvPr>
          <p:cNvSpPr txBox="1">
            <a:spLocks noChangeArrowheads="1"/>
          </p:cNvSpPr>
          <p:nvPr/>
        </p:nvSpPr>
        <p:spPr bwMode="auto">
          <a:xfrm>
            <a:off x="1187450" y="1773238"/>
            <a:ext cx="5048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latin typeface="Bradley Hand ITC" panose="03070402050302030203" pitchFamily="66" charset="0"/>
              </a:rPr>
              <a:t>or</a:t>
            </a:r>
            <a:endParaRPr lang="en-GB" altLang="en-US" sz="1800" b="1">
              <a:latin typeface="Bradley Hand ITC" panose="03070402050302030203" pitchFamily="66" charset="0"/>
            </a:endParaRPr>
          </a:p>
        </p:txBody>
      </p:sp>
      <p:sp>
        <p:nvSpPr>
          <p:cNvPr id="11" name="TextBox 10">
            <a:extLst>
              <a:ext uri="{FF2B5EF4-FFF2-40B4-BE49-F238E27FC236}">
                <a16:creationId xmlns:a16="http://schemas.microsoft.com/office/drawing/2014/main" id="{7320F8B1-7448-4C2F-82DE-FAB8C32AD49F}"/>
              </a:ext>
            </a:extLst>
          </p:cNvPr>
          <p:cNvSpPr txBox="1">
            <a:spLocks noChangeArrowheads="1"/>
          </p:cNvSpPr>
          <p:nvPr/>
        </p:nvSpPr>
        <p:spPr bwMode="auto">
          <a:xfrm>
            <a:off x="1187450" y="2330450"/>
            <a:ext cx="504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latin typeface="Bradley Hand ITC" panose="03070402050302030203" pitchFamily="66" charset="0"/>
              </a:rPr>
              <a:t>or</a:t>
            </a:r>
            <a:endParaRPr lang="en-GB" altLang="en-US" sz="1800" b="1">
              <a:latin typeface="Bradley Hand ITC" panose="03070402050302030203" pitchFamily="66" charset="0"/>
            </a:endParaRPr>
          </a:p>
        </p:txBody>
      </p:sp>
      <p:sp>
        <p:nvSpPr>
          <p:cNvPr id="12" name="TextBox 11">
            <a:extLst>
              <a:ext uri="{FF2B5EF4-FFF2-40B4-BE49-F238E27FC236}">
                <a16:creationId xmlns:a16="http://schemas.microsoft.com/office/drawing/2014/main" id="{9642084B-7143-49AD-B9D4-1FE45E882C02}"/>
              </a:ext>
            </a:extLst>
          </p:cNvPr>
          <p:cNvSpPr txBox="1">
            <a:spLocks noChangeArrowheads="1"/>
          </p:cNvSpPr>
          <p:nvPr/>
        </p:nvSpPr>
        <p:spPr bwMode="auto">
          <a:xfrm>
            <a:off x="1187450" y="2905125"/>
            <a:ext cx="504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a:latin typeface="Bradley Hand ITC" panose="03070402050302030203" pitchFamily="66" charset="0"/>
              </a:rPr>
              <a:t>or</a:t>
            </a:r>
            <a:endParaRPr lang="en-GB" altLang="en-US" sz="1800" b="1">
              <a:latin typeface="Bradley Hand ITC" panose="03070402050302030203" pitchFamily="66" charset="0"/>
            </a:endParaRPr>
          </a:p>
        </p:txBody>
      </p:sp>
      <p:sp>
        <p:nvSpPr>
          <p:cNvPr id="13" name="TextBox 12">
            <a:extLst>
              <a:ext uri="{FF2B5EF4-FFF2-40B4-BE49-F238E27FC236}">
                <a16:creationId xmlns:a16="http://schemas.microsoft.com/office/drawing/2014/main" id="{3690FAB0-3AE9-4372-933D-4CBAC9FAEF3E}"/>
              </a:ext>
            </a:extLst>
          </p:cNvPr>
          <p:cNvSpPr txBox="1">
            <a:spLocks noChangeArrowheads="1"/>
          </p:cNvSpPr>
          <p:nvPr/>
        </p:nvSpPr>
        <p:spPr bwMode="auto">
          <a:xfrm>
            <a:off x="684213" y="3803650"/>
            <a:ext cx="19431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800" b="1" dirty="0">
                <a:latin typeface="Bradley Hand ITC" panose="03070402050302030203" pitchFamily="66" charset="0"/>
              </a:rPr>
              <a:t>intelligence</a:t>
            </a:r>
            <a:endParaRPr lang="en-GB" altLang="en-US" sz="1800" b="1" dirty="0">
              <a:latin typeface="Bradley Hand ITC" panose="03070402050302030203" pitchFamily="66" charset="0"/>
            </a:endParaRPr>
          </a:p>
        </p:txBody>
      </p:sp>
      <p:pic>
        <p:nvPicPr>
          <p:cNvPr id="14" name="Picture 57">
            <a:extLst>
              <a:ext uri="{FF2B5EF4-FFF2-40B4-BE49-F238E27FC236}">
                <a16:creationId xmlns:a16="http://schemas.microsoft.com/office/drawing/2014/main" id="{0723AF46-9C86-4F36-B5D2-284627D0F23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7450" y="3789363"/>
            <a:ext cx="476250"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
            <a:extLst>
              <a:ext uri="{FF2B5EF4-FFF2-40B4-BE49-F238E27FC236}">
                <a16:creationId xmlns:a16="http://schemas.microsoft.com/office/drawing/2014/main" id="{6C7AD5C2-B419-429C-BE19-3FB91D88FBAC}"/>
              </a:ext>
            </a:extLst>
          </p:cNvPr>
          <p:cNvSpPr txBox="1">
            <a:spLocks noChangeArrowheads="1"/>
          </p:cNvSpPr>
          <p:nvPr/>
        </p:nvSpPr>
        <p:spPr bwMode="auto">
          <a:xfrm>
            <a:off x="107950" y="692150"/>
            <a:ext cx="792163" cy="46196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en-US" altLang="en-US" sz="2400" dirty="0"/>
          </a:p>
        </p:txBody>
      </p:sp>
    </p:spTree>
    <p:extLst>
      <p:ext uri="{BB962C8B-B14F-4D97-AF65-F5344CB8AC3E}">
        <p14:creationId xmlns:p14="http://schemas.microsoft.com/office/powerpoint/2010/main" val="14852770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2F80-15A3-0A3E-31E6-0E6CEC850E5A}"/>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F4BC0233-6D84-BBEB-08FA-96DABFC74CB1}"/>
              </a:ext>
            </a:extLst>
          </p:cNvPr>
          <p:cNvSpPr/>
          <p:nvPr/>
        </p:nvSpPr>
        <p:spPr>
          <a:xfrm>
            <a:off x="0" y="-3840"/>
            <a:ext cx="9144000" cy="68618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
            <a:extLst>
              <a:ext uri="{FF2B5EF4-FFF2-40B4-BE49-F238E27FC236}">
                <a16:creationId xmlns:a16="http://schemas.microsoft.com/office/drawing/2014/main" id="{66245CB8-B8A6-98CE-450D-612AE281D079}"/>
              </a:ext>
            </a:extLst>
          </p:cNvPr>
          <p:cNvSpPr>
            <a:spLocks noChangeArrowheads="1"/>
          </p:cNvSpPr>
          <p:nvPr/>
        </p:nvSpPr>
        <p:spPr bwMode="auto">
          <a:xfrm>
            <a:off x="0" y="593805"/>
            <a:ext cx="9144000" cy="70788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0" scaled="1"/>
            <a:tileRect/>
          </a:gradFill>
          <a:ln>
            <a:noFill/>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4000" dirty="0">
                <a:solidFill>
                  <a:schemeClr val="bg1"/>
                </a:solidFill>
              </a:rPr>
              <a:t>    MINDSETS AND MOTIVATION</a:t>
            </a:r>
            <a:endParaRPr lang="en-GB" altLang="en-US" sz="4000" dirty="0"/>
          </a:p>
        </p:txBody>
      </p:sp>
      <p:pic>
        <p:nvPicPr>
          <p:cNvPr id="23" name="Picture 22" descr="A qr code with a white background&#10;&#10;AI-generated content may be incorrect.">
            <a:extLst>
              <a:ext uri="{FF2B5EF4-FFF2-40B4-BE49-F238E27FC236}">
                <a16:creationId xmlns:a16="http://schemas.microsoft.com/office/drawing/2014/main" id="{B4EF79E5-CE00-C53B-95E0-1A9F90D34E22}"/>
              </a:ext>
            </a:extLst>
          </p:cNvPr>
          <p:cNvPicPr>
            <a:picLocks noChangeAspect="1"/>
          </p:cNvPicPr>
          <p:nvPr/>
        </p:nvPicPr>
        <p:blipFill>
          <a:blip r:embed="rId2">
            <a:extLst>
              <a:ext uri="{28A0092B-C50C-407E-A947-70E740481C1C}">
                <a14:useLocalDpi xmlns:a14="http://schemas.microsoft.com/office/drawing/2010/main" val="0"/>
              </a:ext>
            </a:extLst>
          </a:blip>
          <a:srcRect l="7158" t="7350" r="5742" b="7167"/>
          <a:stretch>
            <a:fillRect/>
          </a:stretch>
        </p:blipFill>
        <p:spPr>
          <a:xfrm>
            <a:off x="430685" y="1550897"/>
            <a:ext cx="4034929" cy="3960000"/>
          </a:xfrm>
          <a:prstGeom prst="rect">
            <a:avLst/>
          </a:prstGeom>
        </p:spPr>
      </p:pic>
      <p:pic>
        <p:nvPicPr>
          <p:cNvPr id="3" name="Picture 2">
            <a:extLst>
              <a:ext uri="{FF2B5EF4-FFF2-40B4-BE49-F238E27FC236}">
                <a16:creationId xmlns:a16="http://schemas.microsoft.com/office/drawing/2014/main" id="{8B24CAB3-C31F-E845-8E8B-794C0CEF0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857" y="1759722"/>
            <a:ext cx="3600000" cy="3600000"/>
          </a:xfrm>
          <a:prstGeom prst="rect">
            <a:avLst/>
          </a:prstGeom>
        </p:spPr>
      </p:pic>
      <p:sp>
        <p:nvSpPr>
          <p:cNvPr id="4" name="TextBox 3">
            <a:extLst>
              <a:ext uri="{FF2B5EF4-FFF2-40B4-BE49-F238E27FC236}">
                <a16:creationId xmlns:a16="http://schemas.microsoft.com/office/drawing/2014/main" id="{AFE669D1-8E74-F3EE-1008-DEC76EBD251E}"/>
              </a:ext>
            </a:extLst>
          </p:cNvPr>
          <p:cNvSpPr txBox="1"/>
          <p:nvPr/>
        </p:nvSpPr>
        <p:spPr>
          <a:xfrm>
            <a:off x="4931856" y="5433543"/>
            <a:ext cx="3600001" cy="400110"/>
          </a:xfrm>
          <a:prstGeom prst="rect">
            <a:avLst/>
          </a:prstGeom>
          <a:noFill/>
        </p:spPr>
        <p:txBody>
          <a:bodyPr wrap="square">
            <a:spAutoFit/>
          </a:bodyPr>
          <a:lstStyle/>
          <a:p>
            <a:pPr algn="ctr"/>
            <a:r>
              <a:rPr lang="en-GB" sz="2000" b="1" dirty="0"/>
              <a:t>SIGN UP FOR TIPS</a:t>
            </a:r>
          </a:p>
        </p:txBody>
      </p:sp>
      <p:sp>
        <p:nvSpPr>
          <p:cNvPr id="5" name="TextBox 4">
            <a:extLst>
              <a:ext uri="{FF2B5EF4-FFF2-40B4-BE49-F238E27FC236}">
                <a16:creationId xmlns:a16="http://schemas.microsoft.com/office/drawing/2014/main" id="{DD8F5FDE-5BF6-1D42-6859-B83E743A7898}"/>
              </a:ext>
            </a:extLst>
          </p:cNvPr>
          <p:cNvSpPr txBox="1"/>
          <p:nvPr/>
        </p:nvSpPr>
        <p:spPr>
          <a:xfrm>
            <a:off x="270611" y="5433544"/>
            <a:ext cx="4251961" cy="400110"/>
          </a:xfrm>
          <a:prstGeom prst="rect">
            <a:avLst/>
          </a:prstGeom>
          <a:noFill/>
        </p:spPr>
        <p:txBody>
          <a:bodyPr wrap="square">
            <a:spAutoFit/>
          </a:bodyPr>
          <a:lstStyle/>
          <a:p>
            <a:pPr algn="ctr"/>
            <a:r>
              <a:rPr lang="en-GB" sz="2000" b="1" dirty="0"/>
              <a:t>BUY MY BEHAVIOUR BOOK</a:t>
            </a:r>
          </a:p>
        </p:txBody>
      </p:sp>
      <p:sp>
        <p:nvSpPr>
          <p:cNvPr id="2" name="TextBox 1">
            <a:extLst>
              <a:ext uri="{FF2B5EF4-FFF2-40B4-BE49-F238E27FC236}">
                <a16:creationId xmlns:a16="http://schemas.microsoft.com/office/drawing/2014/main" id="{CC4E5F24-F117-3BC3-59B9-35784F56B3DC}"/>
              </a:ext>
            </a:extLst>
          </p:cNvPr>
          <p:cNvSpPr txBox="1"/>
          <p:nvPr/>
        </p:nvSpPr>
        <p:spPr>
          <a:xfrm>
            <a:off x="270612" y="6109000"/>
            <a:ext cx="8650966" cy="461665"/>
          </a:xfrm>
          <a:prstGeom prst="rect">
            <a:avLst/>
          </a:prstGeom>
          <a:noFill/>
        </p:spPr>
        <p:txBody>
          <a:bodyPr wrap="square" rtlCol="0">
            <a:spAutoFit/>
          </a:bodyPr>
          <a:lstStyle/>
          <a:p>
            <a:pPr algn="ctr"/>
            <a:r>
              <a:rPr lang="en-GB" sz="2400" dirty="0"/>
              <a:t>robinlaunder@hotmail.com </a:t>
            </a:r>
            <a:r>
              <a:rPr lang="en-GB" sz="2400" dirty="0">
                <a:hlinkClick r:id="rId4"/>
              </a:rPr>
              <a:t>www.behaviourbuddy.co.uk</a:t>
            </a:r>
            <a:r>
              <a:rPr lang="en-GB" sz="2400" dirty="0"/>
              <a:t> </a:t>
            </a:r>
          </a:p>
        </p:txBody>
      </p:sp>
    </p:spTree>
    <p:extLst>
      <p:ext uri="{BB962C8B-B14F-4D97-AF65-F5344CB8AC3E}">
        <p14:creationId xmlns:p14="http://schemas.microsoft.com/office/powerpoint/2010/main" val="127566686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2139</Words>
  <Application>Microsoft Office PowerPoint</Application>
  <PresentationFormat>On-screen Show (4:3)</PresentationFormat>
  <Paragraphs>700</Paragraphs>
  <Slides>109</Slides>
  <Notes>3</Notes>
  <HiddenSlides>1</HiddenSlides>
  <MMClips>1</MMClip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Oooops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Journey of Life – can you make it?</dc:title>
  <dc:creator>Oooops</dc:creator>
  <cp:lastModifiedBy>Robin Launder</cp:lastModifiedBy>
  <cp:revision>3002</cp:revision>
  <dcterms:created xsi:type="dcterms:W3CDTF">2009-02-06T11:00:02Z</dcterms:created>
  <dcterms:modified xsi:type="dcterms:W3CDTF">2026-09-17T12:39:17Z</dcterms:modified>
</cp:coreProperties>
</file>