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61" r:id="rId5"/>
    <p:sldId id="2562" r:id="rId6"/>
    <p:sldId id="2563" r:id="rId7"/>
    <p:sldId id="2564" r:id="rId8"/>
    <p:sldId id="2565" r:id="rId9"/>
    <p:sldId id="2566" r:id="rId10"/>
    <p:sldId id="2567" r:id="rId11"/>
    <p:sldId id="2568" r:id="rId12"/>
    <p:sldId id="2569" r:id="rId13"/>
    <p:sldId id="2570" r:id="rId14"/>
    <p:sldId id="2571" r:id="rId15"/>
    <p:sldId id="2572" r:id="rId16"/>
    <p:sldId id="2573" r:id="rId17"/>
    <p:sldId id="2574" r:id="rId18"/>
    <p:sldId id="2575" r:id="rId19"/>
    <p:sldId id="25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upil Voice: What Children Think About School" id="{11DB9DC7-6CB9-4301-9313-54F611C84125}">
          <p14:sldIdLst>
            <p14:sldId id="2561"/>
          </p14:sldIdLst>
        </p14:section>
        <p14:section name="Fun Learning Activities" id="{2FDC82CE-6AA8-4280-AA51-6F4B9E7E963D}">
          <p14:sldIdLst>
            <p14:sldId id="2562"/>
            <p14:sldId id="2563"/>
            <p14:sldId id="2564"/>
          </p14:sldIdLst>
        </p14:section>
        <p14:section name="Improving School Life" id="{15F0A028-04C2-4C23-BD83-5C2E4A7E2249}">
          <p14:sldIdLst>
            <p14:sldId id="2565"/>
            <p14:sldId id="2566"/>
            <p14:sldId id="2567"/>
          </p14:sldIdLst>
        </p14:section>
        <p14:section name="Teaching and Safety" id="{4CDE254F-3FA7-436B-BE39-F7D15BCAD3E3}">
          <p14:sldIdLst>
            <p14:sldId id="2568"/>
            <p14:sldId id="2569"/>
            <p14:sldId id="2570"/>
          </p14:sldIdLst>
        </p14:section>
        <p14:section name="Behaviour and Leadership" id="{F9C5DCE2-FE6C-484F-B816-3FE37269A16C}">
          <p14:sldIdLst>
            <p14:sldId id="2571"/>
            <p14:sldId id="2572"/>
            <p14:sldId id="2573"/>
          </p14:sldIdLst>
        </p14:section>
        <p14:section name="Health and Improvements" id="{C4E92D23-5584-43B3-A88F-CD368E003F3A}">
          <p14:sldIdLst>
            <p14:sldId id="2574"/>
            <p14:sldId id="2575"/>
            <p14:sldId id="257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540276-82F0-20D5-C682-77FD9A8228D2}" v="5" dt="2025-10-17T16:05:44.762"/>
    <p1510:client id="{DAE5B064-66E0-4306-923F-952D4F2E7F89}" v="18" dt="2025-10-17T16:04:21.9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58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FBD0E3-7819-4B86-9D12-5A7F7E6ABB13}"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n-US"/>
        </a:p>
      </dgm:t>
    </dgm:pt>
    <dgm:pt modelId="{74F5FE21-3082-40CE-A777-102CBC278F67}">
      <dgm:prSet/>
      <dgm:spPr/>
      <dgm:t>
        <a:bodyPr/>
        <a:lstStyle/>
        <a:p>
          <a:pPr>
            <a:lnSpc>
              <a:spcPct val="100000"/>
            </a:lnSpc>
            <a:defRPr b="1"/>
          </a:pPr>
          <a:r>
            <a:rPr lang="en-US"/>
            <a:t>Student Leadership Roles</a:t>
          </a:r>
        </a:p>
      </dgm:t>
    </dgm:pt>
    <dgm:pt modelId="{4994890B-C1A3-4351-9AC6-8B81D06CF7AC}" type="parTrans" cxnId="{7A394344-C970-4A04-81F8-5FF4831A3FC3}">
      <dgm:prSet/>
      <dgm:spPr/>
      <dgm:t>
        <a:bodyPr/>
        <a:lstStyle/>
        <a:p>
          <a:endParaRPr lang="en-US"/>
        </a:p>
      </dgm:t>
    </dgm:pt>
    <dgm:pt modelId="{BDC3D0E3-6AD1-4C11-8878-21EA6FB824AB}" type="sibTrans" cxnId="{7A394344-C970-4A04-81F8-5FF4831A3FC3}">
      <dgm:prSet/>
      <dgm:spPr/>
      <dgm:t>
        <a:bodyPr/>
        <a:lstStyle/>
        <a:p>
          <a:pPr>
            <a:lnSpc>
              <a:spcPct val="100000"/>
            </a:lnSpc>
            <a:defRPr b="1"/>
          </a:pPr>
          <a:endParaRPr lang="en-US"/>
        </a:p>
      </dgm:t>
    </dgm:pt>
    <dgm:pt modelId="{B79C86D1-DB23-4BFB-9707-6FEAE2E6C5D4}">
      <dgm:prSet/>
      <dgm:spPr/>
      <dgm:t>
        <a:bodyPr/>
        <a:lstStyle/>
        <a:p>
          <a:pPr>
            <a:lnSpc>
              <a:spcPct val="100000"/>
            </a:lnSpc>
          </a:pPr>
          <a:r>
            <a:rPr lang="en-US" dirty="0"/>
            <a:t>Children take part in councils and prefect roles to feel important and express their ideas effectively.</a:t>
          </a:r>
        </a:p>
      </dgm:t>
    </dgm:pt>
    <dgm:pt modelId="{BA7F4556-2531-407C-BFF4-69C6C29C439A}" type="parTrans" cxnId="{98E9F642-7710-45F9-A3F9-AE9257325F6A}">
      <dgm:prSet/>
      <dgm:spPr/>
      <dgm:t>
        <a:bodyPr/>
        <a:lstStyle/>
        <a:p>
          <a:endParaRPr lang="en-US"/>
        </a:p>
      </dgm:t>
    </dgm:pt>
    <dgm:pt modelId="{18B4554E-617F-487D-8C64-533D1795E502}" type="sibTrans" cxnId="{98E9F642-7710-45F9-A3F9-AE9257325F6A}">
      <dgm:prSet/>
      <dgm:spPr/>
      <dgm:t>
        <a:bodyPr/>
        <a:lstStyle/>
        <a:p>
          <a:endParaRPr lang="en-US"/>
        </a:p>
      </dgm:t>
    </dgm:pt>
    <dgm:pt modelId="{A8D3E5B7-51A8-48D6-8A0B-F273494FA071}">
      <dgm:prSet/>
      <dgm:spPr/>
      <dgm:t>
        <a:bodyPr/>
        <a:lstStyle/>
        <a:p>
          <a:pPr>
            <a:lnSpc>
              <a:spcPct val="100000"/>
            </a:lnSpc>
            <a:defRPr b="1"/>
          </a:pPr>
          <a:r>
            <a:rPr lang="en-US"/>
            <a:t>Listening to Student Voice</a:t>
          </a:r>
        </a:p>
      </dgm:t>
    </dgm:pt>
    <dgm:pt modelId="{3435434E-AFA3-4F1F-963E-97E8F0B6CF9D}" type="parTrans" cxnId="{951A9205-3139-4BBE-B028-588772BFD99F}">
      <dgm:prSet/>
      <dgm:spPr/>
      <dgm:t>
        <a:bodyPr/>
        <a:lstStyle/>
        <a:p>
          <a:endParaRPr lang="en-US"/>
        </a:p>
      </dgm:t>
    </dgm:pt>
    <dgm:pt modelId="{A3F5EDF7-9298-48E5-855C-F4298B202F83}" type="sibTrans" cxnId="{951A9205-3139-4BBE-B028-588772BFD99F}">
      <dgm:prSet/>
      <dgm:spPr/>
      <dgm:t>
        <a:bodyPr/>
        <a:lstStyle/>
        <a:p>
          <a:pPr>
            <a:lnSpc>
              <a:spcPct val="100000"/>
            </a:lnSpc>
            <a:defRPr b="1"/>
          </a:pPr>
          <a:endParaRPr lang="en-US"/>
        </a:p>
      </dgm:t>
    </dgm:pt>
    <dgm:pt modelId="{AD24A7A6-A8D1-4370-B6D1-7704435D4C42}">
      <dgm:prSet/>
      <dgm:spPr/>
      <dgm:t>
        <a:bodyPr/>
        <a:lstStyle/>
        <a:p>
          <a:pPr>
            <a:lnSpc>
              <a:spcPct val="100000"/>
            </a:lnSpc>
          </a:pPr>
          <a:r>
            <a:rPr lang="en-US"/>
            <a:t>Many students feel heard by teachers, fostering a positive environment for open communication and feedback.</a:t>
          </a:r>
        </a:p>
      </dgm:t>
    </dgm:pt>
    <dgm:pt modelId="{5FDBFAE6-CC0E-470D-98AF-356DD14C5159}" type="parTrans" cxnId="{91D633B2-09CD-467D-9DC2-D67EEC3C82F4}">
      <dgm:prSet/>
      <dgm:spPr/>
      <dgm:t>
        <a:bodyPr/>
        <a:lstStyle/>
        <a:p>
          <a:endParaRPr lang="en-US"/>
        </a:p>
      </dgm:t>
    </dgm:pt>
    <dgm:pt modelId="{9C912744-32BD-4E60-8266-3A05F51A24F0}" type="sibTrans" cxnId="{91D633B2-09CD-467D-9DC2-D67EEC3C82F4}">
      <dgm:prSet/>
      <dgm:spPr/>
      <dgm:t>
        <a:bodyPr/>
        <a:lstStyle/>
        <a:p>
          <a:endParaRPr lang="en-US"/>
        </a:p>
      </dgm:t>
    </dgm:pt>
    <dgm:pt modelId="{0BFF5697-BECA-49A3-8148-6394363CF600}">
      <dgm:prSet/>
      <dgm:spPr/>
      <dgm:t>
        <a:bodyPr/>
        <a:lstStyle/>
        <a:p>
          <a:pPr>
            <a:lnSpc>
              <a:spcPct val="100000"/>
            </a:lnSpc>
            <a:defRPr b="1"/>
          </a:pPr>
          <a:r>
            <a:rPr lang="en-US"/>
            <a:t>Impact on School Improvement</a:t>
          </a:r>
        </a:p>
      </dgm:t>
    </dgm:pt>
    <dgm:pt modelId="{CD2EB138-7F39-425E-A4B1-7468247D5BC8}" type="parTrans" cxnId="{B8278EC8-7CBE-4414-88AE-AB69AC350C1E}">
      <dgm:prSet/>
      <dgm:spPr/>
      <dgm:t>
        <a:bodyPr/>
        <a:lstStyle/>
        <a:p>
          <a:endParaRPr lang="en-US"/>
        </a:p>
      </dgm:t>
    </dgm:pt>
    <dgm:pt modelId="{1E373592-60A9-4F7E-9E00-555615F59D12}" type="sibTrans" cxnId="{B8278EC8-7CBE-4414-88AE-AB69AC350C1E}">
      <dgm:prSet/>
      <dgm:spPr/>
      <dgm:t>
        <a:bodyPr/>
        <a:lstStyle/>
        <a:p>
          <a:endParaRPr lang="en-US"/>
        </a:p>
      </dgm:t>
    </dgm:pt>
    <dgm:pt modelId="{12650883-8353-4A6D-9717-7D2CAA40AD01}">
      <dgm:prSet/>
      <dgm:spPr/>
      <dgm:t>
        <a:bodyPr/>
        <a:lstStyle/>
        <a:p>
          <a:pPr>
            <a:lnSpc>
              <a:spcPct val="100000"/>
            </a:lnSpc>
          </a:pPr>
          <a:r>
            <a:rPr lang="en-US"/>
            <a:t>Student involvement in decisions teaches leadership and helps improve the school based on their feedback.</a:t>
          </a:r>
        </a:p>
      </dgm:t>
    </dgm:pt>
    <dgm:pt modelId="{68F18E44-8144-4594-9DE3-8034B1F9649B}" type="parTrans" cxnId="{70361241-427A-4BC9-8F32-491B5C635C20}">
      <dgm:prSet/>
      <dgm:spPr/>
      <dgm:t>
        <a:bodyPr/>
        <a:lstStyle/>
        <a:p>
          <a:endParaRPr lang="en-US"/>
        </a:p>
      </dgm:t>
    </dgm:pt>
    <dgm:pt modelId="{8B23F155-4B6C-4286-B7D7-0A9E9499207C}" type="sibTrans" cxnId="{70361241-427A-4BC9-8F32-491B5C635C20}">
      <dgm:prSet/>
      <dgm:spPr/>
      <dgm:t>
        <a:bodyPr/>
        <a:lstStyle/>
        <a:p>
          <a:endParaRPr lang="en-US"/>
        </a:p>
      </dgm:t>
    </dgm:pt>
    <dgm:pt modelId="{D5826701-D72F-4F06-87A2-29D8FBD43AFD}" type="pres">
      <dgm:prSet presAssocID="{9FFBD0E3-7819-4B86-9D12-5A7F7E6ABB13}" presName="Root" presStyleCnt="0">
        <dgm:presLayoutVars>
          <dgm:dir/>
          <dgm:resizeHandles val="exact"/>
        </dgm:presLayoutVars>
      </dgm:prSet>
      <dgm:spPr/>
    </dgm:pt>
    <dgm:pt modelId="{0CDE70CF-271C-48BF-A85B-F6DD365BA418}" type="pres">
      <dgm:prSet presAssocID="{74F5FE21-3082-40CE-A777-102CBC278F67}" presName="Composite" presStyleCnt="0"/>
      <dgm:spPr/>
    </dgm:pt>
    <dgm:pt modelId="{E040E06B-6C8D-47B1-85F7-45D2115B9BA5}" type="pres">
      <dgm:prSet presAssocID="{74F5FE21-3082-40CE-A777-102CBC278F67}"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7511" r="27737" b="-4"/>
          <a:stretch/>
        </a:blipFill>
      </dgm:spPr>
      <dgm:extLst>
        <a:ext uri="{E40237B7-FDA0-4F09-8148-C483321AD2D9}">
          <dgm14:cNvPr xmlns:dgm14="http://schemas.microsoft.com/office/drawing/2010/diagram" id="0" name="" descr="Group of students sitting at table in language class. Asking questions.See more STUDENTS at LANGUAGE CLASS or FOREIGN LANGUAGE COURSE images. Click on image below for lightbox."/>
        </a:ext>
      </dgm:extLst>
    </dgm:pt>
    <dgm:pt modelId="{C31A0EE6-74FF-4313-833A-35D0DF8FF511}" type="pres">
      <dgm:prSet presAssocID="{74F5FE21-3082-40CE-A777-102CBC278F67}" presName="Subtitle" presStyleLbl="revTx" presStyleIdx="0" presStyleCnt="6">
        <dgm:presLayoutVars>
          <dgm:chMax val="0"/>
          <dgm:bulletEnabled/>
        </dgm:presLayoutVars>
      </dgm:prSet>
      <dgm:spPr/>
    </dgm:pt>
    <dgm:pt modelId="{9FD3F52B-A4C6-4017-8ACC-869FC28654F4}" type="pres">
      <dgm:prSet presAssocID="{74F5FE21-3082-40CE-A777-102CBC278F67}" presName="Description" presStyleLbl="revTx" presStyleIdx="1" presStyleCnt="6">
        <dgm:presLayoutVars>
          <dgm:bulletEnabled/>
        </dgm:presLayoutVars>
      </dgm:prSet>
      <dgm:spPr/>
    </dgm:pt>
    <dgm:pt modelId="{0BDA17CF-AFD2-42E8-A973-664D8CFBD288}" type="pres">
      <dgm:prSet presAssocID="{BDC3D0E3-6AD1-4C11-8878-21EA6FB824AB}" presName="sibTrans" presStyleLbl="sibTrans2D1" presStyleIdx="0" presStyleCnt="0"/>
      <dgm:spPr/>
    </dgm:pt>
    <dgm:pt modelId="{28870576-F551-469E-9624-53E478067934}" type="pres">
      <dgm:prSet presAssocID="{A8D3E5B7-51A8-48D6-8A0B-F273494FA071}" presName="Composite" presStyleCnt="0"/>
      <dgm:spPr/>
    </dgm:pt>
    <dgm:pt modelId="{954F529B-2BD1-4DC2-A109-73FD439485DD}" type="pres">
      <dgm:prSet presAssocID="{A8D3E5B7-51A8-48D6-8A0B-F273494FA071}"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6594" r="26656"/>
          <a:stretch/>
        </a:blipFill>
      </dgm:spPr>
      <dgm:extLst>
        <a:ext uri="{E40237B7-FDA0-4F09-8148-C483321AD2D9}">
          <dgm14:cNvPr xmlns:dgm14="http://schemas.microsoft.com/office/drawing/2010/diagram" id="0" name="" descr="Asking a question to the teacher during lessons."/>
        </a:ext>
      </dgm:extLst>
    </dgm:pt>
    <dgm:pt modelId="{80740F06-B865-4DB7-A481-D588C3E3F19C}" type="pres">
      <dgm:prSet presAssocID="{A8D3E5B7-51A8-48D6-8A0B-F273494FA071}" presName="Subtitle" presStyleLbl="revTx" presStyleIdx="2" presStyleCnt="6">
        <dgm:presLayoutVars>
          <dgm:chMax val="0"/>
          <dgm:bulletEnabled/>
        </dgm:presLayoutVars>
      </dgm:prSet>
      <dgm:spPr/>
    </dgm:pt>
    <dgm:pt modelId="{7042C0A0-D5AF-4A63-9612-CD36CEEC1B97}" type="pres">
      <dgm:prSet presAssocID="{A8D3E5B7-51A8-48D6-8A0B-F273494FA071}" presName="Description" presStyleLbl="revTx" presStyleIdx="3" presStyleCnt="6">
        <dgm:presLayoutVars>
          <dgm:bulletEnabled/>
        </dgm:presLayoutVars>
      </dgm:prSet>
      <dgm:spPr/>
    </dgm:pt>
    <dgm:pt modelId="{C6FB4F54-B73D-47CA-B3CF-5B581845B054}" type="pres">
      <dgm:prSet presAssocID="{A3F5EDF7-9298-48E5-855C-F4298B202F83}" presName="sibTrans" presStyleLbl="sibTrans2D1" presStyleIdx="0" presStyleCnt="0"/>
      <dgm:spPr/>
    </dgm:pt>
    <dgm:pt modelId="{8E81381A-340D-400D-A73C-4DDAB7929064}" type="pres">
      <dgm:prSet presAssocID="{0BFF5697-BECA-49A3-8148-6394363CF600}" presName="Composite" presStyleCnt="0"/>
      <dgm:spPr/>
    </dgm:pt>
    <dgm:pt modelId="{4DE30923-974F-49EF-80D7-2845175B0F9B}" type="pres">
      <dgm:prSet presAssocID="{0BFF5697-BECA-49A3-8148-6394363CF600}"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5925" r="17325"/>
          <a:stretch/>
        </a:blipFill>
      </dgm:spPr>
      <dgm:extLst>
        <a:ext uri="{E40237B7-FDA0-4F09-8148-C483321AD2D9}">
          <dgm14:cNvPr xmlns:dgm14="http://schemas.microsoft.com/office/drawing/2010/diagram" id="0" name="" descr="Teacher explains about recycling plastic waste"/>
        </a:ext>
      </dgm:extLst>
    </dgm:pt>
    <dgm:pt modelId="{76E25C76-818E-436C-9B2E-22EDC9244731}" type="pres">
      <dgm:prSet presAssocID="{0BFF5697-BECA-49A3-8148-6394363CF600}" presName="Subtitle" presStyleLbl="revTx" presStyleIdx="4" presStyleCnt="6">
        <dgm:presLayoutVars>
          <dgm:chMax val="0"/>
          <dgm:bulletEnabled/>
        </dgm:presLayoutVars>
      </dgm:prSet>
      <dgm:spPr/>
    </dgm:pt>
    <dgm:pt modelId="{8B9C5015-B3C2-4E17-B056-9BE6FDB0B3AF}" type="pres">
      <dgm:prSet presAssocID="{0BFF5697-BECA-49A3-8148-6394363CF600}" presName="Description" presStyleLbl="revTx" presStyleIdx="5" presStyleCnt="6">
        <dgm:presLayoutVars>
          <dgm:bulletEnabled/>
        </dgm:presLayoutVars>
      </dgm:prSet>
      <dgm:spPr/>
    </dgm:pt>
  </dgm:ptLst>
  <dgm:cxnLst>
    <dgm:cxn modelId="{951A9205-3139-4BBE-B028-588772BFD99F}" srcId="{9FFBD0E3-7819-4B86-9D12-5A7F7E6ABB13}" destId="{A8D3E5B7-51A8-48D6-8A0B-F273494FA071}" srcOrd="1" destOrd="0" parTransId="{3435434E-AFA3-4F1F-963E-97E8F0B6CF9D}" sibTransId="{A3F5EDF7-9298-48E5-855C-F4298B202F83}"/>
    <dgm:cxn modelId="{5D95D425-4FBD-4AA7-8886-24695678EADE}" type="presOf" srcId="{12650883-8353-4A6D-9717-7D2CAA40AD01}" destId="{8B9C5015-B3C2-4E17-B056-9BE6FDB0B3AF}" srcOrd="0" destOrd="0" presId="urn:microsoft.com/office/officeart/2024/3/layout/verticalVisualTextBlock1"/>
    <dgm:cxn modelId="{70361241-427A-4BC9-8F32-491B5C635C20}" srcId="{0BFF5697-BECA-49A3-8148-6394363CF600}" destId="{12650883-8353-4A6D-9717-7D2CAA40AD01}" srcOrd="0" destOrd="0" parTransId="{68F18E44-8144-4594-9DE3-8034B1F9649B}" sibTransId="{8B23F155-4B6C-4286-B7D7-0A9E9499207C}"/>
    <dgm:cxn modelId="{98E9F642-7710-45F9-A3F9-AE9257325F6A}" srcId="{74F5FE21-3082-40CE-A777-102CBC278F67}" destId="{B79C86D1-DB23-4BFB-9707-6FEAE2E6C5D4}" srcOrd="0" destOrd="0" parTransId="{BA7F4556-2531-407C-BFF4-69C6C29C439A}" sibTransId="{18B4554E-617F-487D-8C64-533D1795E502}"/>
    <dgm:cxn modelId="{7A394344-C970-4A04-81F8-5FF4831A3FC3}" srcId="{9FFBD0E3-7819-4B86-9D12-5A7F7E6ABB13}" destId="{74F5FE21-3082-40CE-A777-102CBC278F67}" srcOrd="0" destOrd="0" parTransId="{4994890B-C1A3-4351-9AC6-8B81D06CF7AC}" sibTransId="{BDC3D0E3-6AD1-4C11-8878-21EA6FB824AB}"/>
    <dgm:cxn modelId="{47AC414B-6BF2-4EE2-92D7-7B9D117603F7}" type="presOf" srcId="{B79C86D1-DB23-4BFB-9707-6FEAE2E6C5D4}" destId="{9FD3F52B-A4C6-4017-8ACC-869FC28654F4}" srcOrd="0" destOrd="0" presId="urn:microsoft.com/office/officeart/2024/3/layout/verticalVisualTextBlock1"/>
    <dgm:cxn modelId="{6787B34C-4EE4-4913-8EC3-851BD2553064}" type="presOf" srcId="{BDC3D0E3-6AD1-4C11-8878-21EA6FB824AB}" destId="{0BDA17CF-AFD2-42E8-A973-664D8CFBD288}" srcOrd="0" destOrd="0" presId="urn:microsoft.com/office/officeart/2024/3/layout/verticalVisualTextBlock1"/>
    <dgm:cxn modelId="{AA55807D-918A-41A1-A59A-390BF05CD264}" type="presOf" srcId="{A8D3E5B7-51A8-48D6-8A0B-F273494FA071}" destId="{80740F06-B865-4DB7-A481-D588C3E3F19C}" srcOrd="0" destOrd="0" presId="urn:microsoft.com/office/officeart/2024/3/layout/verticalVisualTextBlock1"/>
    <dgm:cxn modelId="{7717CC94-F87C-4346-A393-96C617A9BE71}" type="presOf" srcId="{AD24A7A6-A8D1-4370-B6D1-7704435D4C42}" destId="{7042C0A0-D5AF-4A63-9612-CD36CEEC1B97}" srcOrd="0" destOrd="0" presId="urn:microsoft.com/office/officeart/2024/3/layout/verticalVisualTextBlock1"/>
    <dgm:cxn modelId="{FF203995-D2F4-4D01-A879-148BC3FE46C4}" type="presOf" srcId="{A3F5EDF7-9298-48E5-855C-F4298B202F83}" destId="{C6FB4F54-B73D-47CA-B3CF-5B581845B054}" srcOrd="0" destOrd="0" presId="urn:microsoft.com/office/officeart/2024/3/layout/verticalVisualTextBlock1"/>
    <dgm:cxn modelId="{53337999-3D83-413D-B156-A0BDDD6237E5}" type="presOf" srcId="{0BFF5697-BECA-49A3-8148-6394363CF600}" destId="{76E25C76-818E-436C-9B2E-22EDC9244731}" srcOrd="0" destOrd="0" presId="urn:microsoft.com/office/officeart/2024/3/layout/verticalVisualTextBlock1"/>
    <dgm:cxn modelId="{294E8FAF-DD51-4CCE-B068-506E6E1CC0D9}" type="presOf" srcId="{74F5FE21-3082-40CE-A777-102CBC278F67}" destId="{C31A0EE6-74FF-4313-833A-35D0DF8FF511}" srcOrd="0" destOrd="0" presId="urn:microsoft.com/office/officeart/2024/3/layout/verticalVisualTextBlock1"/>
    <dgm:cxn modelId="{91D633B2-09CD-467D-9DC2-D67EEC3C82F4}" srcId="{A8D3E5B7-51A8-48D6-8A0B-F273494FA071}" destId="{AD24A7A6-A8D1-4370-B6D1-7704435D4C42}" srcOrd="0" destOrd="0" parTransId="{5FDBFAE6-CC0E-470D-98AF-356DD14C5159}" sibTransId="{9C912744-32BD-4E60-8266-3A05F51A24F0}"/>
    <dgm:cxn modelId="{C814BEC0-B403-451E-97BC-E92B15C513B2}" type="presOf" srcId="{9FFBD0E3-7819-4B86-9D12-5A7F7E6ABB13}" destId="{D5826701-D72F-4F06-87A2-29D8FBD43AFD}" srcOrd="0" destOrd="0" presId="urn:microsoft.com/office/officeart/2024/3/layout/verticalVisualTextBlock1"/>
    <dgm:cxn modelId="{B8278EC8-7CBE-4414-88AE-AB69AC350C1E}" srcId="{9FFBD0E3-7819-4B86-9D12-5A7F7E6ABB13}" destId="{0BFF5697-BECA-49A3-8148-6394363CF600}" srcOrd="2" destOrd="0" parTransId="{CD2EB138-7F39-425E-A4B1-7468247D5BC8}" sibTransId="{1E373592-60A9-4F7E-9E00-555615F59D12}"/>
    <dgm:cxn modelId="{F3F57D57-7728-48AE-8E93-FD575C0454FC}" type="presParOf" srcId="{D5826701-D72F-4F06-87A2-29D8FBD43AFD}" destId="{0CDE70CF-271C-48BF-A85B-F6DD365BA418}" srcOrd="0" destOrd="0" presId="urn:microsoft.com/office/officeart/2024/3/layout/verticalVisualTextBlock1"/>
    <dgm:cxn modelId="{562368A8-B4DF-4D1E-9E29-685DD04C0F30}" type="presParOf" srcId="{0CDE70CF-271C-48BF-A85B-F6DD365BA418}" destId="{E040E06B-6C8D-47B1-85F7-45D2115B9BA5}" srcOrd="0" destOrd="0" presId="urn:microsoft.com/office/officeart/2024/3/layout/verticalVisualTextBlock1"/>
    <dgm:cxn modelId="{FFB36B0D-FF50-4A5E-9BF4-87D7213F30D8}" type="presParOf" srcId="{0CDE70CF-271C-48BF-A85B-F6DD365BA418}" destId="{C31A0EE6-74FF-4313-833A-35D0DF8FF511}" srcOrd="1" destOrd="0" presId="urn:microsoft.com/office/officeart/2024/3/layout/verticalVisualTextBlock1"/>
    <dgm:cxn modelId="{309EF540-F4FE-4D24-A96C-1E2D1A1ED196}" type="presParOf" srcId="{0CDE70CF-271C-48BF-A85B-F6DD365BA418}" destId="{9FD3F52B-A4C6-4017-8ACC-869FC28654F4}" srcOrd="2" destOrd="0" presId="urn:microsoft.com/office/officeart/2024/3/layout/verticalVisualTextBlock1"/>
    <dgm:cxn modelId="{D79D7598-923E-446C-9F05-BBC57EC600F8}" type="presParOf" srcId="{D5826701-D72F-4F06-87A2-29D8FBD43AFD}" destId="{0BDA17CF-AFD2-42E8-A973-664D8CFBD288}" srcOrd="1" destOrd="0" presId="urn:microsoft.com/office/officeart/2024/3/layout/verticalVisualTextBlock1"/>
    <dgm:cxn modelId="{011E88D3-385C-4011-BD83-0AF3B9185460}" type="presParOf" srcId="{D5826701-D72F-4F06-87A2-29D8FBD43AFD}" destId="{28870576-F551-469E-9624-53E478067934}" srcOrd="2" destOrd="0" presId="urn:microsoft.com/office/officeart/2024/3/layout/verticalVisualTextBlock1"/>
    <dgm:cxn modelId="{7F2600E2-D53E-4B0B-8F8C-C1370C04AD15}" type="presParOf" srcId="{28870576-F551-469E-9624-53E478067934}" destId="{954F529B-2BD1-4DC2-A109-73FD439485DD}" srcOrd="0" destOrd="0" presId="urn:microsoft.com/office/officeart/2024/3/layout/verticalVisualTextBlock1"/>
    <dgm:cxn modelId="{4B811A98-1028-474A-88A7-D19C82E419BF}" type="presParOf" srcId="{28870576-F551-469E-9624-53E478067934}" destId="{80740F06-B865-4DB7-A481-D588C3E3F19C}" srcOrd="1" destOrd="0" presId="urn:microsoft.com/office/officeart/2024/3/layout/verticalVisualTextBlock1"/>
    <dgm:cxn modelId="{9B9F64AD-CA1D-4849-9127-0CFFE840A760}" type="presParOf" srcId="{28870576-F551-469E-9624-53E478067934}" destId="{7042C0A0-D5AF-4A63-9612-CD36CEEC1B97}" srcOrd="2" destOrd="0" presId="urn:microsoft.com/office/officeart/2024/3/layout/verticalVisualTextBlock1"/>
    <dgm:cxn modelId="{5EA6BFDC-05CE-4FD4-BC8F-DA6894128C7D}" type="presParOf" srcId="{D5826701-D72F-4F06-87A2-29D8FBD43AFD}" destId="{C6FB4F54-B73D-47CA-B3CF-5B581845B054}" srcOrd="3" destOrd="0" presId="urn:microsoft.com/office/officeart/2024/3/layout/verticalVisualTextBlock1"/>
    <dgm:cxn modelId="{0341E5EC-36A1-4C6A-A4B5-23728CF4D39D}" type="presParOf" srcId="{D5826701-D72F-4F06-87A2-29D8FBD43AFD}" destId="{8E81381A-340D-400D-A73C-4DDAB7929064}" srcOrd="4" destOrd="0" presId="urn:microsoft.com/office/officeart/2024/3/layout/verticalVisualTextBlock1"/>
    <dgm:cxn modelId="{B35FCA65-A972-4467-A5F9-F97D31279FE4}" type="presParOf" srcId="{8E81381A-340D-400D-A73C-4DDAB7929064}" destId="{4DE30923-974F-49EF-80D7-2845175B0F9B}" srcOrd="0" destOrd="0" presId="urn:microsoft.com/office/officeart/2024/3/layout/verticalVisualTextBlock1"/>
    <dgm:cxn modelId="{E00B02BC-A5F8-4183-AB9A-F22040E57836}" type="presParOf" srcId="{8E81381A-340D-400D-A73C-4DDAB7929064}" destId="{76E25C76-818E-436C-9B2E-22EDC9244731}" srcOrd="1" destOrd="0" presId="urn:microsoft.com/office/officeart/2024/3/layout/verticalVisualTextBlock1"/>
    <dgm:cxn modelId="{A648F85D-6214-4BDE-B0A3-C8E390A09775}" type="presParOf" srcId="{8E81381A-340D-400D-A73C-4DDAB7929064}" destId="{8B9C5015-B3C2-4E17-B056-9BE6FDB0B3AF}"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0E06B-6C8D-47B1-85F7-45D2115B9BA5}">
      <dsp:nvSpPr>
        <dsp:cNvPr id="0" name=""/>
        <dsp:cNvSpPr/>
      </dsp:nvSpPr>
      <dsp:spPr>
        <a:xfrm>
          <a:off x="0" y="0"/>
          <a:ext cx="1428179" cy="142817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7511" r="27737" b="-4"/>
          <a:stretch/>
        </a:blipFill>
        <a:ln>
          <a:noFill/>
        </a:ln>
        <a:effectLst/>
      </dsp:spPr>
      <dsp:style>
        <a:lnRef idx="0">
          <a:scrgbClr r="0" g="0" b="0"/>
        </a:lnRef>
        <a:fillRef idx="3">
          <a:scrgbClr r="0" g="0" b="0"/>
        </a:fillRef>
        <a:effectRef idx="2">
          <a:scrgbClr r="0" g="0" b="0"/>
        </a:effectRef>
        <a:fontRef idx="minor">
          <a:schemeClr val="lt1"/>
        </a:fontRef>
      </dsp:style>
    </dsp:sp>
    <dsp:sp modelId="{C31A0EE6-74FF-4313-833A-35D0DF8FF511}">
      <dsp:nvSpPr>
        <dsp:cNvPr id="0" name=""/>
        <dsp:cNvSpPr/>
      </dsp:nvSpPr>
      <dsp:spPr>
        <a:xfrm>
          <a:off x="1608179" y="0"/>
          <a:ext cx="9355476" cy="367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Student Leadership Roles</a:t>
          </a:r>
        </a:p>
      </dsp:txBody>
      <dsp:txXfrm>
        <a:off x="1608179" y="0"/>
        <a:ext cx="9355476" cy="367778"/>
      </dsp:txXfrm>
    </dsp:sp>
    <dsp:sp modelId="{9FD3F52B-A4C6-4017-8ACC-869FC28654F4}">
      <dsp:nvSpPr>
        <dsp:cNvPr id="0" name=""/>
        <dsp:cNvSpPr/>
      </dsp:nvSpPr>
      <dsp:spPr>
        <a:xfrm>
          <a:off x="1608179" y="367778"/>
          <a:ext cx="9355476" cy="106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dirty="0"/>
            <a:t>Children take part in councils and prefect roles to feel important and express their ideas effectively.</a:t>
          </a:r>
        </a:p>
      </dsp:txBody>
      <dsp:txXfrm>
        <a:off x="1608179" y="367778"/>
        <a:ext cx="9355476" cy="1060400"/>
      </dsp:txXfrm>
    </dsp:sp>
    <dsp:sp modelId="{954F529B-2BD1-4DC2-A109-73FD439485DD}">
      <dsp:nvSpPr>
        <dsp:cNvPr id="0" name=""/>
        <dsp:cNvSpPr/>
      </dsp:nvSpPr>
      <dsp:spPr>
        <a:xfrm>
          <a:off x="0" y="1542433"/>
          <a:ext cx="1428179" cy="142817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6594" r="26656"/>
          <a:stretch/>
        </a:blipFill>
        <a:ln>
          <a:noFill/>
        </a:ln>
        <a:effectLst/>
      </dsp:spPr>
      <dsp:style>
        <a:lnRef idx="0">
          <a:scrgbClr r="0" g="0" b="0"/>
        </a:lnRef>
        <a:fillRef idx="3">
          <a:scrgbClr r="0" g="0" b="0"/>
        </a:fillRef>
        <a:effectRef idx="2">
          <a:scrgbClr r="0" g="0" b="0"/>
        </a:effectRef>
        <a:fontRef idx="minor">
          <a:schemeClr val="lt1"/>
        </a:fontRef>
      </dsp:style>
    </dsp:sp>
    <dsp:sp modelId="{80740F06-B865-4DB7-A481-D588C3E3F19C}">
      <dsp:nvSpPr>
        <dsp:cNvPr id="0" name=""/>
        <dsp:cNvSpPr/>
      </dsp:nvSpPr>
      <dsp:spPr>
        <a:xfrm>
          <a:off x="1608179" y="1542433"/>
          <a:ext cx="9355476" cy="367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Listening to Student Voice</a:t>
          </a:r>
        </a:p>
      </dsp:txBody>
      <dsp:txXfrm>
        <a:off x="1608179" y="1542433"/>
        <a:ext cx="9355476" cy="367778"/>
      </dsp:txXfrm>
    </dsp:sp>
    <dsp:sp modelId="{7042C0A0-D5AF-4A63-9612-CD36CEEC1B97}">
      <dsp:nvSpPr>
        <dsp:cNvPr id="0" name=""/>
        <dsp:cNvSpPr/>
      </dsp:nvSpPr>
      <dsp:spPr>
        <a:xfrm>
          <a:off x="1608179" y="1910212"/>
          <a:ext cx="9355476" cy="106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Many students feel heard by teachers, fostering a positive environment for open communication and feedback.</a:t>
          </a:r>
        </a:p>
      </dsp:txBody>
      <dsp:txXfrm>
        <a:off x="1608179" y="1910212"/>
        <a:ext cx="9355476" cy="1060400"/>
      </dsp:txXfrm>
    </dsp:sp>
    <dsp:sp modelId="{4DE30923-974F-49EF-80D7-2845175B0F9B}">
      <dsp:nvSpPr>
        <dsp:cNvPr id="0" name=""/>
        <dsp:cNvSpPr/>
      </dsp:nvSpPr>
      <dsp:spPr>
        <a:xfrm>
          <a:off x="0" y="3084867"/>
          <a:ext cx="1428179" cy="142817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5925" r="17325"/>
          <a:stretch/>
        </a:blipFill>
        <a:ln>
          <a:noFill/>
        </a:ln>
        <a:effectLst/>
      </dsp:spPr>
      <dsp:style>
        <a:lnRef idx="0">
          <a:scrgbClr r="0" g="0" b="0"/>
        </a:lnRef>
        <a:fillRef idx="3">
          <a:scrgbClr r="0" g="0" b="0"/>
        </a:fillRef>
        <a:effectRef idx="2">
          <a:scrgbClr r="0" g="0" b="0"/>
        </a:effectRef>
        <a:fontRef idx="minor">
          <a:schemeClr val="lt1"/>
        </a:fontRef>
      </dsp:style>
    </dsp:sp>
    <dsp:sp modelId="{76E25C76-818E-436C-9B2E-22EDC9244731}">
      <dsp:nvSpPr>
        <dsp:cNvPr id="0" name=""/>
        <dsp:cNvSpPr/>
      </dsp:nvSpPr>
      <dsp:spPr>
        <a:xfrm>
          <a:off x="1608179" y="3084867"/>
          <a:ext cx="9355476" cy="367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Impact on School Improvement</a:t>
          </a:r>
        </a:p>
      </dsp:txBody>
      <dsp:txXfrm>
        <a:off x="1608179" y="3084867"/>
        <a:ext cx="9355476" cy="367778"/>
      </dsp:txXfrm>
    </dsp:sp>
    <dsp:sp modelId="{8B9C5015-B3C2-4E17-B056-9BE6FDB0B3AF}">
      <dsp:nvSpPr>
        <dsp:cNvPr id="0" name=""/>
        <dsp:cNvSpPr/>
      </dsp:nvSpPr>
      <dsp:spPr>
        <a:xfrm>
          <a:off x="1608179" y="3452646"/>
          <a:ext cx="9355476" cy="106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Student involvement in decisions teaches leadership and helps improve the school based on their feedback.</a:t>
          </a:r>
        </a:p>
      </dsp:txBody>
      <dsp:txXfrm>
        <a:off x="1608179" y="3452646"/>
        <a:ext cx="9355476" cy="1060400"/>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12BD40-48FE-4EB2-9FC9-67BBF95BAEC0}" type="datetimeFigureOut">
              <a:t>10/17/2025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9C2D6D-2F3E-4A19-B45E-B8FBC9423E82}" type="slidenum">
              <a:t>‹#›</a:t>
            </a:fld>
            <a:endParaRPr lang="en-US"/>
          </a:p>
        </p:txBody>
      </p:sp>
    </p:spTree>
    <p:extLst>
      <p:ext uri="{BB962C8B-B14F-4D97-AF65-F5344CB8AC3E}">
        <p14:creationId xmlns:p14="http://schemas.microsoft.com/office/powerpoint/2010/main" val="3104068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89CE4B50-FD57-4FD3-9A40-93CA8EED73E3}" type="slidenum">
              <a:t>1</a:t>
            </a:fld>
            <a:endParaRPr lang="en-US"/>
          </a:p>
        </p:txBody>
      </p:sp>
    </p:spTree>
    <p:extLst>
      <p:ext uri="{BB962C8B-B14F-4D97-AF65-F5344CB8AC3E}">
        <p14:creationId xmlns:p14="http://schemas.microsoft.com/office/powerpoint/2010/main" val="353369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https://ranelaghschool-my.sharepoint.com/personal/esavage_jennetts_bonitas_org_uk/_layouts/15/Doc.aspx?sourcedoc=%7B17B8D0FB-D086-404B-974B-B85ADBF7F05F%7D&amp;file=pupil%20voice.docx&amp;action=default&amp;mobileredirect=true
Most children feel safe at school. They trust the adults around them and feel protected by secure gates and lessons about online safety. Emotional support from teachers and friends is very important. When children feel upset or worried, they know they can talk to someone who will help. The school’s Rainbow Values teach kindness, respect, and inclusion, which help everyone feel welcome and cared for. These values create a friendly and safe environment where children can learn and grow. Feeling safe and supported helps children enjoy school and do their best.
</a:t>
            </a:r>
          </a:p>
        </p:txBody>
      </p:sp>
      <p:sp>
        <p:nvSpPr>
          <p:cNvPr id="4" name="Slide Number Placeholder 3"/>
          <p:cNvSpPr>
            <a:spLocks noGrp="1"/>
          </p:cNvSpPr>
          <p:nvPr>
            <p:ph type="sldNum" sz="quarter" idx="5"/>
          </p:nvPr>
        </p:nvSpPr>
        <p:spPr/>
        <p:txBody>
          <a:bodyPr/>
          <a:lstStyle/>
          <a:p>
            <a:fld id="{89CE4B50-FD57-4FD3-9A40-93CA8EED73E3}" type="slidenum">
              <a:t>10</a:t>
            </a:fld>
            <a:endParaRPr lang="en-US"/>
          </a:p>
        </p:txBody>
      </p:sp>
    </p:spTree>
    <p:extLst>
      <p:ext uri="{BB962C8B-B14F-4D97-AF65-F5344CB8AC3E}">
        <p14:creationId xmlns:p14="http://schemas.microsoft.com/office/powerpoint/2010/main" val="1422837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https://ranelaghschool-my.sharepoint.com/personal/esavage_jennetts_bonitas_org_uk/_layouts/15/Doc.aspx?sourcedoc=%7B17B8D0FB-D086-404B-974B-B85ADBF7F05F%7D&amp;file=pupil%20voice.docx&amp;action=default&amp;mobileredirect=true
Behaviour and Rewards, Having a Voice at School
</a:t>
            </a:r>
          </a:p>
        </p:txBody>
      </p:sp>
      <p:sp>
        <p:nvSpPr>
          <p:cNvPr id="4" name="Slide Number Placeholder 3"/>
          <p:cNvSpPr>
            <a:spLocks noGrp="1"/>
          </p:cNvSpPr>
          <p:nvPr>
            <p:ph type="sldNum" sz="quarter" idx="5"/>
          </p:nvPr>
        </p:nvSpPr>
        <p:spPr/>
        <p:txBody>
          <a:bodyPr/>
          <a:lstStyle/>
          <a:p>
            <a:fld id="{89CE4B50-FD57-4FD3-9A40-93CA8EED73E3}" type="slidenum">
              <a:t>11</a:t>
            </a:fld>
            <a:endParaRPr lang="en-US"/>
          </a:p>
        </p:txBody>
      </p:sp>
    </p:spTree>
    <p:extLst>
      <p:ext uri="{BB962C8B-B14F-4D97-AF65-F5344CB8AC3E}">
        <p14:creationId xmlns:p14="http://schemas.microsoft.com/office/powerpoint/2010/main" val="172055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https://ranelaghschool-my.sharepoint.com/personal/esavage_jennetts_bonitas_org_uk/_layouts/15/Doc.aspx?sourcedoc=%7B17B8D0FB-D086-404B-974B-B85ADBF7F05F%7D&amp;file=pupil%20voice.docx&amp;action=default&amp;mobileredirect=true
Most children say that behaviour in class and on the playground is good. They enjoy learning in a calm and friendly environment. Sometimes, there are small problems like disruptions or unkind behaviour, especially during free time. But overall, children feel that behaviour is improving. Rewards like rainbow points, stickers, and celebration assemblies are exciting and help children feel proud of their achievements. These rewards encourage children to do their best and be kind to others. They make school a happy place where good behaviour is noticed and celebrated.
</a:t>
            </a:r>
          </a:p>
        </p:txBody>
      </p:sp>
      <p:sp>
        <p:nvSpPr>
          <p:cNvPr id="4" name="Slide Number Placeholder 3"/>
          <p:cNvSpPr>
            <a:spLocks noGrp="1"/>
          </p:cNvSpPr>
          <p:nvPr>
            <p:ph type="sldNum" sz="quarter" idx="5"/>
          </p:nvPr>
        </p:nvSpPr>
        <p:spPr/>
        <p:txBody>
          <a:bodyPr/>
          <a:lstStyle/>
          <a:p>
            <a:fld id="{89CE4B50-FD57-4FD3-9A40-93CA8EED73E3}" type="slidenum">
              <a:t>12</a:t>
            </a:fld>
            <a:endParaRPr lang="en-US"/>
          </a:p>
        </p:txBody>
      </p:sp>
    </p:spTree>
    <p:extLst>
      <p:ext uri="{BB962C8B-B14F-4D97-AF65-F5344CB8AC3E}">
        <p14:creationId xmlns:p14="http://schemas.microsoft.com/office/powerpoint/2010/main" val="1843657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https://ranelaghschool-my.sharepoint.com/personal/esavage_jennetts_bonitas_org_uk/_layouts/15/Doc.aspx?sourcedoc=%7B17B8D0FB-D086-404B-974B-B85ADBF7F05F%7D&amp;file=pupil%20voice.docx&amp;action=default&amp;mobileredirect=true
Children enjoy having roles like School Council, Eco Council, Worship Council, and being prefects. These roles help them feel important and give them a chance to share their ideas. Many children feel that their voices are heard and that teachers listen to their suggestions. However, some children would like to see more changes based on their feedback. Being part of school decisions helps children feel involved and teaches them about leadership. It also shows that their opinions matter and can help make the school better for everyone.
</a:t>
            </a:r>
          </a:p>
        </p:txBody>
      </p:sp>
      <p:sp>
        <p:nvSpPr>
          <p:cNvPr id="4" name="Slide Number Placeholder 3"/>
          <p:cNvSpPr>
            <a:spLocks noGrp="1"/>
          </p:cNvSpPr>
          <p:nvPr>
            <p:ph type="sldNum" sz="quarter" idx="5"/>
          </p:nvPr>
        </p:nvSpPr>
        <p:spPr/>
        <p:txBody>
          <a:bodyPr/>
          <a:lstStyle/>
          <a:p>
            <a:fld id="{89CE4B50-FD57-4FD3-9A40-93CA8EED73E3}" type="slidenum">
              <a:t>13</a:t>
            </a:fld>
            <a:endParaRPr lang="en-US"/>
          </a:p>
        </p:txBody>
      </p:sp>
    </p:spTree>
    <p:extLst>
      <p:ext uri="{BB962C8B-B14F-4D97-AF65-F5344CB8AC3E}">
        <p14:creationId xmlns:p14="http://schemas.microsoft.com/office/powerpoint/2010/main" val="522820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https://ranelaghschool-my.sharepoint.com/personal/esavage_jennetts_bonitas_org_uk/_layouts/15/Doc.aspx?sourcedoc=%7B17B8D0FB-D086-404B-974B-B85ADBF7F05F%7D&amp;file=pupil%20voice.docx&amp;action=default&amp;mobileredirect=true
Staying Healthy and Active, What’s Better and What Can Improve
</a:t>
            </a:r>
          </a:p>
        </p:txBody>
      </p:sp>
      <p:sp>
        <p:nvSpPr>
          <p:cNvPr id="4" name="Slide Number Placeholder 3"/>
          <p:cNvSpPr>
            <a:spLocks noGrp="1"/>
          </p:cNvSpPr>
          <p:nvPr>
            <p:ph type="sldNum" sz="quarter" idx="5"/>
          </p:nvPr>
        </p:nvSpPr>
        <p:spPr/>
        <p:txBody>
          <a:bodyPr/>
          <a:lstStyle/>
          <a:p>
            <a:fld id="{89CE4B50-FD57-4FD3-9A40-93CA8EED73E3}" type="slidenum">
              <a:t>14</a:t>
            </a:fld>
            <a:endParaRPr lang="en-US"/>
          </a:p>
        </p:txBody>
      </p:sp>
    </p:spTree>
    <p:extLst>
      <p:ext uri="{BB962C8B-B14F-4D97-AF65-F5344CB8AC3E}">
        <p14:creationId xmlns:p14="http://schemas.microsoft.com/office/powerpoint/2010/main" val="556334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https://ranelaghschool-my.sharepoint.com/personal/esavage_jennetts_bonitas_org_uk/_layouts/15/Doc.aspx?sourcedoc=%7B17B8D0FB-D086-404B-974B-B85ADBF7F05F%7D&amp;file=pupil%20voice.docx&amp;action=default&amp;mobileredirect=true
Children know that staying active is important. They enjoy PE lessons, sports clubs, and the daily mile because these activities keep them fit and healthy. Being active also helps them feel happy and energetic. When it comes to food, some children like the healthy options at school, while others think the meals could taste better or be bigger. Eating well and moving around are both important for feeling good and doing well in school. Children want to learn more about healthy habits and have more chances to be active during the day.
</a:t>
            </a:r>
          </a:p>
        </p:txBody>
      </p:sp>
      <p:sp>
        <p:nvSpPr>
          <p:cNvPr id="4" name="Slide Number Placeholder 3"/>
          <p:cNvSpPr>
            <a:spLocks noGrp="1"/>
          </p:cNvSpPr>
          <p:nvPr>
            <p:ph type="sldNum" sz="quarter" idx="5"/>
          </p:nvPr>
        </p:nvSpPr>
        <p:spPr/>
        <p:txBody>
          <a:bodyPr/>
          <a:lstStyle/>
          <a:p>
            <a:fld id="{89CE4B50-FD57-4FD3-9A40-93CA8EED73E3}" type="slidenum">
              <a:t>15</a:t>
            </a:fld>
            <a:endParaRPr lang="en-US"/>
          </a:p>
        </p:txBody>
      </p:sp>
    </p:spTree>
    <p:extLst>
      <p:ext uri="{BB962C8B-B14F-4D97-AF65-F5344CB8AC3E}">
        <p14:creationId xmlns:p14="http://schemas.microsoft.com/office/powerpoint/2010/main" val="1663839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https://ranelaghschool-my.sharepoint.com/personal/esavage_jennetts_bonitas_org_uk/_layouts/15/Doc.aspx?sourcedoc=%7B17B8D0FB-D086-404B-974B-B85ADBF7F05F%7D&amp;file=pupil%20voice.docx&amp;action=default&amp;mobileredirect=true
Children have noticed some great improvements at school. Lessons are more fun and include more hands-on activities. There are more trips and exciting events that make learning enjoyable. Behaviour in some classrooms has also gotten better, making it easier to learn. For the future, children suggest having more trips and outdoor learning, better access to technology and creative tools, more choices in learning topics, improved food and facilities, and more PE and active lessons. These ideas show that children are thinking about how to make school even more fun and helpful for everyone.
</a:t>
            </a:r>
          </a:p>
        </p:txBody>
      </p:sp>
      <p:sp>
        <p:nvSpPr>
          <p:cNvPr id="4" name="Slide Number Placeholder 3"/>
          <p:cNvSpPr>
            <a:spLocks noGrp="1"/>
          </p:cNvSpPr>
          <p:nvPr>
            <p:ph type="sldNum" sz="quarter" idx="5"/>
          </p:nvPr>
        </p:nvSpPr>
        <p:spPr/>
        <p:txBody>
          <a:bodyPr/>
          <a:lstStyle/>
          <a:p>
            <a:fld id="{89CE4B50-FD57-4FD3-9A40-93CA8EED73E3}" type="slidenum">
              <a:t>16</a:t>
            </a:fld>
            <a:endParaRPr lang="en-US"/>
          </a:p>
        </p:txBody>
      </p:sp>
    </p:spTree>
    <p:extLst>
      <p:ext uri="{BB962C8B-B14F-4D97-AF65-F5344CB8AC3E}">
        <p14:creationId xmlns:p14="http://schemas.microsoft.com/office/powerpoint/2010/main" val="3032550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https://ranelaghschool-my.sharepoint.com/personal/esavage_jennetts_bonitas_org_uk/_layouts/15/Doc.aspx?sourcedoc=%7B17B8D0FB-D086-404B-974B-B85ADBF7F05F%7D&amp;file=pupil%20voice.docx&amp;action=default&amp;mobileredirect=true
Hands-On and Creative Learning, Trips and Physical Activities
</a:t>
            </a:r>
          </a:p>
        </p:txBody>
      </p:sp>
      <p:sp>
        <p:nvSpPr>
          <p:cNvPr id="4" name="Slide Number Placeholder 3"/>
          <p:cNvSpPr>
            <a:spLocks noGrp="1"/>
          </p:cNvSpPr>
          <p:nvPr>
            <p:ph type="sldNum" sz="quarter" idx="5"/>
          </p:nvPr>
        </p:nvSpPr>
        <p:spPr/>
        <p:txBody>
          <a:bodyPr/>
          <a:lstStyle/>
          <a:p>
            <a:fld id="{89CE4B50-FD57-4FD3-9A40-93CA8EED73E3}" type="slidenum">
              <a:t>2</a:t>
            </a:fld>
            <a:endParaRPr lang="en-US"/>
          </a:p>
        </p:txBody>
      </p:sp>
    </p:spTree>
    <p:extLst>
      <p:ext uri="{BB962C8B-B14F-4D97-AF65-F5344CB8AC3E}">
        <p14:creationId xmlns:p14="http://schemas.microsoft.com/office/powerpoint/2010/main" val="2774794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https://ranelaghschool-my.sharepoint.com/personal/esavage_jennetts_bonitas_org_uk/_layouts/15/Doc.aspx?sourcedoc=%7B17B8D0FB-D086-404B-974B-B85ADBF7F05F%7D&amp;file=pupil%20voice.docx&amp;action=default&amp;mobileredirect=true
Children love learning when they can use their hands and be creative. They enjoy building toy cars, doing science experiments, and using special tools in maths. These activities help them understand things better and make learning exciting. Creative subjects like art, drama, and music are also favourites. These lessons let children express themselves, feel calm, and have fun. Using iPads for games and research is another way children enjoy learning. It makes lessons more interactive and helps them explore new ideas. Working with friends in pairs or groups is also popular because it makes learning more fun and helps everyone learn together.
</a:t>
            </a:r>
          </a:p>
        </p:txBody>
      </p:sp>
      <p:sp>
        <p:nvSpPr>
          <p:cNvPr id="4" name="Slide Number Placeholder 3"/>
          <p:cNvSpPr>
            <a:spLocks noGrp="1"/>
          </p:cNvSpPr>
          <p:nvPr>
            <p:ph type="sldNum" sz="quarter" idx="5"/>
          </p:nvPr>
        </p:nvSpPr>
        <p:spPr/>
        <p:txBody>
          <a:bodyPr/>
          <a:lstStyle/>
          <a:p>
            <a:fld id="{89CE4B50-FD57-4FD3-9A40-93CA8EED73E3}" type="slidenum">
              <a:t>3</a:t>
            </a:fld>
            <a:endParaRPr lang="en-US"/>
          </a:p>
        </p:txBody>
      </p:sp>
    </p:spTree>
    <p:extLst>
      <p:ext uri="{BB962C8B-B14F-4D97-AF65-F5344CB8AC3E}">
        <p14:creationId xmlns:p14="http://schemas.microsoft.com/office/powerpoint/2010/main" val="2441394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https://ranelaghschool-my.sharepoint.com/personal/esavage_jennetts_bonitas_org_uk/_layouts/15/Doc.aspx?sourcedoc=%7B17B8D0FB-D086-404B-974B-B85ADBF7F05F%7D&amp;file=pupil%20voice.docx&amp;action=default&amp;mobileredirect=true
School trips and sports are some of the most exciting parts of learning. Children remember visits to places like PGL, Windsor Castle, and the Sea Life Centre. These trips help bring lessons to life and make learning more memorable. Special themed days like Pirate Day and Roman Day are also loved because they are fun and different. Physical activities like PE lessons, sports events, and the daily mile are important too. They help children stay fit and healthy while having fun. These activities give children a break from sitting and let them move around, which they really enjoy.
</a:t>
            </a:r>
          </a:p>
        </p:txBody>
      </p:sp>
      <p:sp>
        <p:nvSpPr>
          <p:cNvPr id="4" name="Slide Number Placeholder 3"/>
          <p:cNvSpPr>
            <a:spLocks noGrp="1"/>
          </p:cNvSpPr>
          <p:nvPr>
            <p:ph type="sldNum" sz="quarter" idx="5"/>
          </p:nvPr>
        </p:nvSpPr>
        <p:spPr/>
        <p:txBody>
          <a:bodyPr/>
          <a:lstStyle/>
          <a:p>
            <a:fld id="{89CE4B50-FD57-4FD3-9A40-93CA8EED73E3}" type="slidenum">
              <a:t>4</a:t>
            </a:fld>
            <a:endParaRPr lang="en-US"/>
          </a:p>
        </p:txBody>
      </p:sp>
    </p:spTree>
    <p:extLst>
      <p:ext uri="{BB962C8B-B14F-4D97-AF65-F5344CB8AC3E}">
        <p14:creationId xmlns:p14="http://schemas.microsoft.com/office/powerpoint/2010/main" val="3228986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https://ranelaghschool-my.sharepoint.com/personal/esavage_jennetts_bonitas_org_uk/_layouts/15/Doc.aspx?sourcedoc=%7B17B8D0FB-D086-404B-974B-B85ADBF7F05F%7D&amp;file=pupil%20voice.docx&amp;action=default&amp;mobileredirect=true
Ideas to Make Learning Better, Favourite School Moments
</a:t>
            </a:r>
          </a:p>
        </p:txBody>
      </p:sp>
      <p:sp>
        <p:nvSpPr>
          <p:cNvPr id="4" name="Slide Number Placeholder 3"/>
          <p:cNvSpPr>
            <a:spLocks noGrp="1"/>
          </p:cNvSpPr>
          <p:nvPr>
            <p:ph type="sldNum" sz="quarter" idx="5"/>
          </p:nvPr>
        </p:nvSpPr>
        <p:spPr/>
        <p:txBody>
          <a:bodyPr/>
          <a:lstStyle/>
          <a:p>
            <a:fld id="{89CE4B50-FD57-4FD3-9A40-93CA8EED73E3}" type="slidenum">
              <a:t>5</a:t>
            </a:fld>
            <a:endParaRPr lang="en-US"/>
          </a:p>
        </p:txBody>
      </p:sp>
    </p:spTree>
    <p:extLst>
      <p:ext uri="{BB962C8B-B14F-4D97-AF65-F5344CB8AC3E}">
        <p14:creationId xmlns:p14="http://schemas.microsoft.com/office/powerpoint/2010/main" val="791930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https://ranelaghschool-my.sharepoint.com/personal/esavage_jennetts_bonitas_org_uk/_layouts/15/Doc.aspx?sourcedoc=%7B17B8D0FB-D086-404B-974B-B85ADBF7F05F%7D&amp;file=pupil%20voice.docx&amp;action=default&amp;mobileredirect=true
Children have shared thoughtful ideas to make school even better. They want more choices in what they learn, like picking topics, writing stories, and doing art projects. They also wish for a balanced mix of subjects, with more computing, design technology, and PE, and less repetitive writing. Some children think the school meals could taste better and be bigger. They also mentioned that bathrooms and playground equipment could be improved. While many children feel supported in their learning, some want more help, and others want harder work to challenge them. These suggestions show that children care about their learning and want it to be the best it can be.
</a:t>
            </a:r>
          </a:p>
        </p:txBody>
      </p:sp>
      <p:sp>
        <p:nvSpPr>
          <p:cNvPr id="4" name="Slide Number Placeholder 3"/>
          <p:cNvSpPr>
            <a:spLocks noGrp="1"/>
          </p:cNvSpPr>
          <p:nvPr>
            <p:ph type="sldNum" sz="quarter" idx="5"/>
          </p:nvPr>
        </p:nvSpPr>
        <p:spPr/>
        <p:txBody>
          <a:bodyPr/>
          <a:lstStyle/>
          <a:p>
            <a:fld id="{89CE4B50-FD57-4FD3-9A40-93CA8EED73E3}" type="slidenum">
              <a:t>6</a:t>
            </a:fld>
            <a:endParaRPr lang="en-US"/>
          </a:p>
        </p:txBody>
      </p:sp>
    </p:spTree>
    <p:extLst>
      <p:ext uri="{BB962C8B-B14F-4D97-AF65-F5344CB8AC3E}">
        <p14:creationId xmlns:p14="http://schemas.microsoft.com/office/powerpoint/2010/main" val="2682877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https://ranelaghschool-my.sharepoint.com/personal/esavage_jennetts_bonitas_org_uk/_layouts/15/Doc.aspx?sourcedoc=%7B17B8D0FB-D086-404B-974B-B85ADBF7F05F%7D&amp;file=pupil%20voice.docx&amp;action=default&amp;mobileredirect=true
Children have many favourite memories from school. Residential trips like PGL and Little Canada are highlights because they are fun and full of adventure. Special workshops, like science Lego and celebrations like Ramadan, are also loved. These events make school exciting and help children learn in new ways. Learning about history and different cultures through museum visits and themed days helps children understand the world better. These experiences are not only fun but also help children remember what they learn. They make school feel special and give children something to look forward to.
</a:t>
            </a:r>
          </a:p>
        </p:txBody>
      </p:sp>
      <p:sp>
        <p:nvSpPr>
          <p:cNvPr id="4" name="Slide Number Placeholder 3"/>
          <p:cNvSpPr>
            <a:spLocks noGrp="1"/>
          </p:cNvSpPr>
          <p:nvPr>
            <p:ph type="sldNum" sz="quarter" idx="5"/>
          </p:nvPr>
        </p:nvSpPr>
        <p:spPr/>
        <p:txBody>
          <a:bodyPr/>
          <a:lstStyle/>
          <a:p>
            <a:fld id="{89CE4B50-FD57-4FD3-9A40-93CA8EED73E3}" type="slidenum">
              <a:t>7</a:t>
            </a:fld>
            <a:endParaRPr lang="en-US"/>
          </a:p>
        </p:txBody>
      </p:sp>
    </p:spTree>
    <p:extLst>
      <p:ext uri="{BB962C8B-B14F-4D97-AF65-F5344CB8AC3E}">
        <p14:creationId xmlns:p14="http://schemas.microsoft.com/office/powerpoint/2010/main" val="319737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https://ranelaghschool-my.sharepoint.com/personal/esavage_jennetts_bonitas_org_uk/_layouts/15/Doc.aspx?sourcedoc=%7B17B8D0FB-D086-404B-974B-B85ADBF7F05F%7D&amp;file=pupil%20voice.docx&amp;action=default&amp;mobileredirect=true
How Teachers Help, Feeling Safe and Supported
</a:t>
            </a:r>
          </a:p>
        </p:txBody>
      </p:sp>
      <p:sp>
        <p:nvSpPr>
          <p:cNvPr id="4" name="Slide Number Placeholder 3"/>
          <p:cNvSpPr>
            <a:spLocks noGrp="1"/>
          </p:cNvSpPr>
          <p:nvPr>
            <p:ph type="sldNum" sz="quarter" idx="5"/>
          </p:nvPr>
        </p:nvSpPr>
        <p:spPr/>
        <p:txBody>
          <a:bodyPr/>
          <a:lstStyle/>
          <a:p>
            <a:fld id="{89CE4B50-FD57-4FD3-9A40-93CA8EED73E3}" type="slidenum">
              <a:t>8</a:t>
            </a:fld>
            <a:endParaRPr lang="en-US"/>
          </a:p>
        </p:txBody>
      </p:sp>
    </p:spTree>
    <p:extLst>
      <p:ext uri="{BB962C8B-B14F-4D97-AF65-F5344CB8AC3E}">
        <p14:creationId xmlns:p14="http://schemas.microsoft.com/office/powerpoint/2010/main" val="320453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https://ranelaghschool-my.sharepoint.com/personal/esavage_jennetts_bonitas_org_uk/_layouts/15/Doc.aspx?sourcedoc=%7B17B8D0FB-D086-404B-974B-B85ADBF7F05F%7D&amp;file=pupil%20voice.docx&amp;action=default&amp;mobileredirect=true
Children appreciate when teachers make lessons fun and interesting. They like when teachers use games, activities, and stories to help them learn. Clear feedback from teachers, like marking and talking about their work, helps children know how to improve. Tools like Olex AI also support learning. Children enjoy being independent learners by using working walls, checklists, and self-assessment tools. Many children like being challenged in their work, but some think the difficulty level could be better matched to their abilities. Overall, children feel that teachers care about their learning and try to make school a great place to learn.
</a:t>
            </a:r>
          </a:p>
        </p:txBody>
      </p:sp>
      <p:sp>
        <p:nvSpPr>
          <p:cNvPr id="4" name="Slide Number Placeholder 3"/>
          <p:cNvSpPr>
            <a:spLocks noGrp="1"/>
          </p:cNvSpPr>
          <p:nvPr>
            <p:ph type="sldNum" sz="quarter" idx="5"/>
          </p:nvPr>
        </p:nvSpPr>
        <p:spPr/>
        <p:txBody>
          <a:bodyPr/>
          <a:lstStyle/>
          <a:p>
            <a:fld id="{89CE4B50-FD57-4FD3-9A40-93CA8EED73E3}" type="slidenum">
              <a:t>9</a:t>
            </a:fld>
            <a:endParaRPr lang="en-US"/>
          </a:p>
        </p:txBody>
      </p:sp>
    </p:spTree>
    <p:extLst>
      <p:ext uri="{BB962C8B-B14F-4D97-AF65-F5344CB8AC3E}">
        <p14:creationId xmlns:p14="http://schemas.microsoft.com/office/powerpoint/2010/main" val="3698891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6642" y="97104"/>
            <a:ext cx="4134357" cy="3331896"/>
          </a:xfrm>
        </p:spPr>
        <p:txBody>
          <a:bodyPr vert="horz" lIns="91440" tIns="45720" rIns="91440" bIns="45720" rtlCol="0" anchor="t">
            <a:normAutofit/>
          </a:bodyPr>
          <a:lstStyle>
            <a:lvl1pPr>
              <a:defRPr lang="en-US" sz="44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492488"/>
            <a:ext cx="3349751" cy="1411356"/>
          </a:xfrm>
        </p:spPr>
        <p:txBody>
          <a:bodyPr vert="horz" lIns="91440" tIns="45720" rIns="91440" bIns="45720" rtlCol="0" anchor="b">
            <a:normAutofit/>
          </a:bodyPr>
          <a:lstStyle>
            <a:lvl1pPr marL="0" indent="0">
              <a:buNone/>
              <a:defRPr lang="en-US" sz="1600" dirty="0"/>
            </a:lvl1pPr>
          </a:lstStyle>
          <a:p>
            <a:pPr lvl="0"/>
            <a:r>
              <a:rPr lang="en-US"/>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4373880" y="0"/>
            <a:ext cx="7818120" cy="6858000"/>
          </a:xfrm>
          <a:blipFill dpi="0" rotWithShape="1">
            <a:blip r:embed="rId2">
              <a:alphaModFix amt="60000"/>
            </a:blip>
            <a:srcRect/>
            <a:stretch>
              <a:fillRect/>
            </a:stretch>
          </a:blipFill>
        </p:spPr>
        <p:txBody>
          <a:bodyPr/>
          <a:lstStyle>
            <a:lvl1pPr marL="0" indent="0">
              <a:buNone/>
              <a:defRPr/>
            </a:lvl1pPr>
          </a:lstStyle>
          <a:p>
            <a:r>
              <a:rPr lang="en-US"/>
              <a:t> </a:t>
            </a:r>
          </a:p>
        </p:txBody>
      </p:sp>
      <p:sp>
        <p:nvSpPr>
          <p:cNvPr id="8" name="Footer Placeholder 7">
            <a:extLst>
              <a:ext uri="{FF2B5EF4-FFF2-40B4-BE49-F238E27FC236}">
                <a16:creationId xmlns:a16="http://schemas.microsoft.com/office/drawing/2014/main" id="{9A6E6A4C-6C55-068A-43AA-78DB4D1D643B}"/>
              </a:ext>
            </a:extLst>
          </p:cNvPr>
          <p:cNvSpPr>
            <a:spLocks noGrp="1"/>
          </p:cNvSpPr>
          <p:nvPr>
            <p:ph type="ftr" sz="quarter" idx="15"/>
          </p:nvPr>
        </p:nvSpPr>
        <p:spPr>
          <a:xfrm>
            <a:off x="56644" y="6338703"/>
            <a:ext cx="2196699" cy="365125"/>
          </a:xfrm>
        </p:spPr>
        <p:txBody>
          <a:bodyPr/>
          <a:lstStyle/>
          <a:p>
            <a:endParaRPr lang="en-US"/>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a:off x="2383669" y="6338703"/>
            <a:ext cx="1392578" cy="365125"/>
          </a:xfrm>
        </p:spPr>
        <p:txBody>
          <a:bodyPr/>
          <a:lstStyle/>
          <a:p>
            <a:fld id="{710AE426-CBD1-49BA-A1DA-945CCEE2ED80}" type="datetimeFigureOut">
              <a:rPr lang="en-US" smtClean="0"/>
              <a:t>10/17/2025</a:t>
            </a:fld>
            <a:endParaRPr lang="en-US"/>
          </a:p>
        </p:txBody>
      </p:sp>
      <p:sp>
        <p:nvSpPr>
          <p:cNvPr id="9" name="Slide Number Placeholder 8">
            <a:extLst>
              <a:ext uri="{FF2B5EF4-FFF2-40B4-BE49-F238E27FC236}">
                <a16:creationId xmlns:a16="http://schemas.microsoft.com/office/drawing/2014/main" id="{C1A2CCFF-14A7-08A8-4465-732CD8928728}"/>
              </a:ext>
            </a:extLst>
          </p:cNvPr>
          <p:cNvSpPr>
            <a:spLocks noGrp="1"/>
          </p:cNvSpPr>
          <p:nvPr>
            <p:ph type="sldNum" sz="quarter" idx="16"/>
          </p:nvPr>
        </p:nvSpPr>
        <p:spPr>
          <a:xfrm>
            <a:off x="3776247" y="6342301"/>
            <a:ext cx="429207" cy="365125"/>
          </a:xfrm>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405440761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C53C90-8C33-0C80-CBD4-B3BEE604E231}"/>
              </a:ext>
            </a:extLst>
          </p:cNvPr>
          <p:cNvSpPr>
            <a:spLocks noGrp="1"/>
          </p:cNvSpPr>
          <p:nvPr>
            <p:ph type="title"/>
          </p:nvPr>
        </p:nvSpPr>
        <p:spPr>
          <a:xfrm>
            <a:off x="111758" y="1869103"/>
            <a:ext cx="9337042" cy="4906929"/>
          </a:xfrm>
        </p:spPr>
        <p:txBody>
          <a:bodyPr>
            <a:normAutofit/>
          </a:bodyPr>
          <a:lstStyle>
            <a:lvl1pPr>
              <a:defRPr sz="7400"/>
            </a:lvl1pPr>
          </a:lstStyle>
          <a:p>
            <a:r>
              <a:rPr lang="en-US"/>
              <a:t>Click to edit Master 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137388"/>
            <a:ext cx="2805405" cy="365125"/>
          </a:xfrm>
        </p:spPr>
        <p:txBody>
          <a:body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893929" y="137388"/>
            <a:ext cx="2202644" cy="365125"/>
          </a:xfrm>
        </p:spPr>
        <p:txBody>
          <a:bodyPr/>
          <a:lstStyle/>
          <a:p>
            <a:fld id="{710AE426-CBD1-49BA-A1DA-945CCEE2ED80}" type="datetimeFigureOut">
              <a:rPr lang="en-US" smtClean="0"/>
              <a:t>10/17/2025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47096" y="137388"/>
            <a:ext cx="429207" cy="365125"/>
          </a:xfrm>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367701810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65111" y="105196"/>
            <a:ext cx="9023561" cy="2113392"/>
          </a:xfrm>
        </p:spPr>
        <p:txBody>
          <a:bodyPr anchor="t">
            <a:normAutofit/>
          </a:bodyPr>
          <a:lstStyle>
            <a:lvl1pPr>
              <a:defRPr sz="7200"/>
            </a:lvl1pPr>
          </a:lstStyle>
          <a:p>
            <a:r>
              <a:rPr lang="en-US"/>
              <a:t>Agenda</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2647" y="2484255"/>
            <a:ext cx="8467558" cy="3539514"/>
          </a:xfrm>
        </p:spPr>
        <p:txBody>
          <a:bodyPr>
            <a:normAutofit/>
          </a:bodyPr>
          <a:lstStyle>
            <a:lvl1pPr marL="457200" indent="-457200">
              <a:buFont typeface="+mj-lt"/>
              <a:buAutoNum type="arabicPeriod"/>
              <a:defRPr sz="1800"/>
            </a:lvl1pPr>
            <a:lvl2pPr marL="685800" indent="-457200">
              <a:buFont typeface="+mj-lt"/>
              <a:buAutoNum type="arabicPeriod"/>
              <a:defRPr sz="1600"/>
            </a:lvl2pPr>
            <a:lvl3pPr marL="800100" indent="-342900">
              <a:buFont typeface="+mj-lt"/>
              <a:buAutoNum type="arabicPeriod"/>
              <a:defRPr sz="1400"/>
            </a:lvl3pPr>
            <a:lvl4pPr marL="1028700" indent="-342900">
              <a:buFont typeface="+mj-lt"/>
              <a:buAutoNum type="arabicPeriod"/>
              <a:defRPr sz="1400"/>
            </a:lvl4pPr>
            <a:lvl5pPr marL="1257300" indent="-342900">
              <a:buFont typeface="+mj-lt"/>
              <a:buAutoNum type="arabi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710AE426-CBD1-49BA-A1DA-945CCEE2ED80}" type="datetimeFigureOut">
              <a:rPr lang="en-US" smtClean="0"/>
              <a:t>10/17/2025</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4251003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4641011" y="73742"/>
            <a:ext cx="6863496" cy="2220726"/>
          </a:xfrm>
        </p:spPr>
        <p:txBody>
          <a:bodyPr anchor="t">
            <a:normAutofit/>
          </a:bodyPr>
          <a:lstStyle>
            <a:lvl1pPr>
              <a:defRPr sz="7200"/>
            </a:lvl1pPr>
          </a:lstStyle>
          <a:p>
            <a:r>
              <a:rPr lang="en-US"/>
              <a:t>Agenda</a:t>
            </a:r>
          </a:p>
        </p:txBody>
      </p:sp>
      <p:sp>
        <p:nvSpPr>
          <p:cNvPr id="10" name="Picture Placeholder 9">
            <a:extLst>
              <a:ext uri="{FF2B5EF4-FFF2-40B4-BE49-F238E27FC236}">
                <a16:creationId xmlns:a16="http://schemas.microsoft.com/office/drawing/2014/main" id="{DD26684C-23E4-F6A1-5A03-70AE7BEA72CA}"/>
              </a:ext>
            </a:extLst>
          </p:cNvPr>
          <p:cNvSpPr>
            <a:spLocks noGrp="1"/>
          </p:cNvSpPr>
          <p:nvPr>
            <p:ph type="pic" sz="quarter" idx="14" hasCustomPrompt="1"/>
          </p:nvPr>
        </p:nvSpPr>
        <p:spPr>
          <a:xfrm>
            <a:off x="1" y="0"/>
            <a:ext cx="4565591" cy="6858000"/>
          </a:xfrm>
          <a:custGeom>
            <a:avLst/>
            <a:gdLst>
              <a:gd name="connsiteX0" fmla="*/ 0 w 4565591"/>
              <a:gd name="connsiteY0" fmla="*/ 0 h 6858000"/>
              <a:gd name="connsiteX1" fmla="*/ 4565591 w 4565591"/>
              <a:gd name="connsiteY1" fmla="*/ 0 h 6858000"/>
              <a:gd name="connsiteX2" fmla="*/ 4565591 w 4565591"/>
              <a:gd name="connsiteY2" fmla="*/ 6858000 h 6858000"/>
              <a:gd name="connsiteX3" fmla="*/ 0 w 45655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5591" h="6858000">
                <a:moveTo>
                  <a:pt x="0" y="0"/>
                </a:moveTo>
                <a:lnTo>
                  <a:pt x="4565591" y="0"/>
                </a:lnTo>
                <a:lnTo>
                  <a:pt x="4565591"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588000" y="2726267"/>
            <a:ext cx="5916507" cy="3436789"/>
          </a:xfrm>
        </p:spPr>
        <p:txBody>
          <a:bodyPr>
            <a:normAutofit/>
          </a:bodyPr>
          <a:lstStyle>
            <a:lvl1pPr marL="457200" indent="-457200">
              <a:buFont typeface="+mj-lt"/>
              <a:buAutoNum type="arabicPeriod"/>
              <a:defRPr sz="2000"/>
            </a:lvl1pPr>
            <a:lvl2pPr marL="571500" indent="-3429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a:buFont typeface="+mj-lt"/>
              <a:buAutoNum type="arabi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5588000" y="6343955"/>
            <a:ext cx="2985400" cy="365125"/>
          </a:xfrm>
        </p:spPr>
        <p:txBody>
          <a:bodyPr/>
          <a:lstStyle/>
          <a:p>
            <a:endParaRPr lang="en-US"/>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9535886" y="6343955"/>
            <a:ext cx="1553108" cy="365125"/>
          </a:xfrm>
        </p:spPr>
        <p:txBody>
          <a:bodyPr/>
          <a:lstStyle/>
          <a:p>
            <a:fld id="{710AE426-CBD1-49BA-A1DA-945CCEE2ED80}" type="datetimeFigureOut">
              <a:rPr lang="en-US" smtClean="0"/>
              <a:t>10/17/2025</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1147096" y="6343955"/>
            <a:ext cx="429207" cy="365125"/>
          </a:xfrm>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1081742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2790911" y="2133600"/>
            <a:ext cx="6623436" cy="1070776"/>
          </a:xfrm>
        </p:spPr>
        <p:txBody>
          <a:bodyPr anchor="b">
            <a:normAutofit/>
          </a:bodyPr>
          <a:lstStyle>
            <a:lvl1pPr algn="ctr">
              <a:defRPr sz="2800"/>
            </a:lvl1pPr>
          </a:lstStyle>
          <a:p>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3768786" y="3335364"/>
            <a:ext cx="4659735" cy="1645198"/>
          </a:xfrm>
        </p:spPr>
        <p:txBody>
          <a:bodyPr/>
          <a:lstStyle>
            <a:lvl1pPr marL="0" indent="0" algn="ctr">
              <a:buNone/>
              <a:defRPr/>
            </a:lvl1pPr>
            <a:lvl2pPr marL="228600" indent="0" algn="ctr">
              <a:buNone/>
              <a:defRPr/>
            </a:lvl2pPr>
            <a:lvl3pPr marL="457200" indent="0" algn="ctr">
              <a:buNone/>
              <a:defRPr/>
            </a:lvl3pPr>
            <a:lvl4pPr marL="685800" indent="0" algn="ctr">
              <a:buNone/>
              <a:defRPr/>
            </a:lvl4pPr>
            <a:lvl5pPr marL="9144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10AE426-CBD1-49BA-A1DA-945CCEE2ED80}" type="datetimeFigureOut">
              <a:rPr lang="en-US" smtClean="0"/>
              <a:t>10/17/2025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1196846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347537" y="1731332"/>
            <a:ext cx="3493858" cy="3456894"/>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519738" y="1727014"/>
            <a:ext cx="4956175" cy="3461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10AE426-CBD1-49BA-A1DA-945CCEE2ED80}" type="datetimeFigureOut">
              <a:rPr lang="en-US" smtClean="0"/>
              <a:t>10/17/2025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536034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8" y="1388700"/>
            <a:ext cx="3923455" cy="4083580"/>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156011" y="1389134"/>
            <a:ext cx="6045390" cy="4083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10AE426-CBD1-49BA-A1DA-945CCEE2ED80}" type="datetimeFigureOut">
              <a:rPr lang="en-US" smtClean="0"/>
              <a:t>10/17/2025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856747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7" y="1050111"/>
            <a:ext cx="3496147" cy="4940661"/>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800600" y="1050111"/>
            <a:ext cx="6775703" cy="49406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10AE426-CBD1-49BA-A1DA-945CCEE2ED80}" type="datetimeFigureOut">
              <a:rPr lang="en-US" smtClean="0"/>
              <a:t>10/17/2025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3339179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6" y="707549"/>
            <a:ext cx="3349754" cy="2721451"/>
          </a:xfrm>
        </p:spPr>
        <p:txBody>
          <a:bodyPr vert="horz" lIns="91440" tIns="45720" rIns="91440" bIns="45720" rtlCol="0" anchor="t">
            <a:normAutofit/>
          </a:bodyPr>
          <a:lstStyle>
            <a:lvl1pPr>
              <a:defRPr lang="en-US" sz="2500" dirty="0"/>
            </a:lvl1pPr>
          </a:lstStyle>
          <a:p>
            <a:pPr lvl="0"/>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648200" y="708184"/>
            <a:ext cx="6928103" cy="55148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10AE426-CBD1-49BA-A1DA-945CCEE2ED80}" type="datetimeFigureOut">
              <a:rPr lang="en-US" smtClean="0"/>
              <a:t>10/17/2025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4204473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156011" y="612648"/>
            <a:ext cx="6426389" cy="1143000"/>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14" name="Picture Placeholder 13">
            <a:extLst>
              <a:ext uri="{FF2B5EF4-FFF2-40B4-BE49-F238E27FC236}">
                <a16:creationId xmlns:a16="http://schemas.microsoft.com/office/drawing/2014/main" id="{0F6718FE-EF5C-5023-A98D-91BFEF2C0337}"/>
              </a:ext>
            </a:extLst>
          </p:cNvPr>
          <p:cNvSpPr>
            <a:spLocks noGrp="1"/>
          </p:cNvSpPr>
          <p:nvPr>
            <p:ph type="pic" sz="quarter" idx="13" hasCustomPrompt="1"/>
          </p:nvPr>
        </p:nvSpPr>
        <p:spPr>
          <a:xfrm>
            <a:off x="0" y="1"/>
            <a:ext cx="4560454" cy="6858000"/>
          </a:xfrm>
          <a:custGeom>
            <a:avLst/>
            <a:gdLst>
              <a:gd name="connsiteX0" fmla="*/ 0 w 4560454"/>
              <a:gd name="connsiteY0" fmla="*/ 0 h 6858000"/>
              <a:gd name="connsiteX1" fmla="*/ 4560454 w 4560454"/>
              <a:gd name="connsiteY1" fmla="*/ 0 h 6858000"/>
              <a:gd name="connsiteX2" fmla="*/ 4560454 w 4560454"/>
              <a:gd name="connsiteY2" fmla="*/ 6858000 h 6858000"/>
              <a:gd name="connsiteX3" fmla="*/ 0 w 4560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0454" h="6858000">
                <a:moveTo>
                  <a:pt x="0" y="0"/>
                </a:moveTo>
                <a:lnTo>
                  <a:pt x="4560454" y="0"/>
                </a:lnTo>
                <a:lnTo>
                  <a:pt x="4560454"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157368" y="1978488"/>
            <a:ext cx="6418935" cy="4285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a:xfrm>
            <a:off x="5156010" y="6343955"/>
            <a:ext cx="3364903" cy="365125"/>
          </a:xfrm>
        </p:spPr>
        <p:txBody>
          <a:bodyPr/>
          <a:lstStyle/>
          <a:p>
            <a:endParaRPr lang="en-US"/>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9030713" y="6343955"/>
            <a:ext cx="2060808" cy="365125"/>
          </a:xfrm>
        </p:spPr>
        <p:txBody>
          <a:bodyPr/>
          <a:lstStyle/>
          <a:p>
            <a:fld id="{710AE426-CBD1-49BA-A1DA-945CCEE2ED80}" type="datetimeFigureOut">
              <a:rPr lang="en-US" smtClean="0"/>
              <a:t>10/17/2025</a:t>
            </a:fld>
            <a:endParaRPr lang="en-US"/>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a:xfrm>
            <a:off x="11147096" y="6343955"/>
            <a:ext cx="429207" cy="365125"/>
          </a:xfrm>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266315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609600"/>
            <a:ext cx="6339541" cy="1143000"/>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4" y="1975104"/>
            <a:ext cx="6339414" cy="4228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612774" y="6346865"/>
            <a:ext cx="2805405" cy="365125"/>
          </a:xfrm>
        </p:spPr>
        <p:txBody>
          <a:bodyPr/>
          <a:lstStyle/>
          <a:p>
            <a:endParaRPr lang="en-US"/>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a:xfrm>
            <a:off x="4886895" y="6346865"/>
            <a:ext cx="1607270" cy="365125"/>
          </a:xfrm>
        </p:spPr>
        <p:txBody>
          <a:bodyPr/>
          <a:lstStyle/>
          <a:p>
            <a:fld id="{710AE426-CBD1-49BA-A1DA-945CCEE2ED80}" type="datetimeFigureOut">
              <a:rPr lang="en-US" smtClean="0"/>
              <a:t>10/17/2025</a:t>
            </a:fld>
            <a:endParaRPr lang="en-US"/>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6530932" y="6346865"/>
            <a:ext cx="429207" cy="365125"/>
          </a:xfrm>
        </p:spPr>
        <p:txBody>
          <a:bodyPr/>
          <a:lstStyle/>
          <a:p>
            <a:fld id="{0B3A8078-5A32-4B09-ABA5-7ABEFD22E08A}"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624831" y="0"/>
            <a:ext cx="4567169" cy="6858000"/>
          </a:xfrm>
          <a:blipFill dpi="0" rotWithShape="1">
            <a:blip r:embed="rId2">
              <a:alphaModFix amt="60000"/>
            </a:blip>
            <a:srcRect/>
            <a:stretch>
              <a:fillRect/>
            </a:stretch>
          </a:blipFill>
        </p:spPr>
        <p:txBody>
          <a:bodyPr/>
          <a:lstStyle>
            <a:lvl1pPr marL="0" indent="0">
              <a:buNone/>
              <a:defRPr/>
            </a:lvl1pPr>
          </a:lstStyle>
          <a:p>
            <a:r>
              <a:rPr lang="en-US"/>
              <a:t> </a:t>
            </a:r>
          </a:p>
        </p:txBody>
      </p:sp>
    </p:spTree>
    <p:extLst>
      <p:ext uri="{BB962C8B-B14F-4D97-AF65-F5344CB8AC3E}">
        <p14:creationId xmlns:p14="http://schemas.microsoft.com/office/powerpoint/2010/main" val="3315643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vert="horz" lIns="91440" tIns="45720" rIns="91440" bIns="45720" rtlCol="0" anchor="b">
            <a:normAutofit/>
          </a:bodyPr>
          <a:lstStyle>
            <a:lvl1pPr>
              <a:defRPr lang="en-US" dirty="0"/>
            </a:lvl1pPr>
          </a:lstStyle>
          <a:p>
            <a:pPr lvl="0"/>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7" y="1709862"/>
            <a:ext cx="10963656" cy="451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10AE426-CBD1-49BA-A1DA-945CCEE2ED80}" type="datetimeFigureOut">
              <a:rPr lang="en-US" smtClean="0"/>
              <a:t>10/17/2025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1334575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632168" y="474177"/>
            <a:ext cx="6950232" cy="932688"/>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023360" cy="6858000"/>
          </a:xfrm>
          <a:blipFill dpi="0" rotWithShape="1">
            <a:blip r:embed="rId2">
              <a:alphaModFix amt="60000"/>
            </a:blip>
            <a:srcRect/>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632168" y="1627632"/>
            <a:ext cx="6950232" cy="46862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a:xfrm>
            <a:off x="4632168" y="6343955"/>
            <a:ext cx="3422906" cy="365125"/>
          </a:xfrm>
        </p:spPr>
        <p:txBody>
          <a:bodyPr/>
          <a:lstStyle/>
          <a:p>
            <a:endParaRPr lang="en-US"/>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8945699" y="6343955"/>
            <a:ext cx="2150873" cy="365125"/>
          </a:xfrm>
        </p:spPr>
        <p:txBody>
          <a:bodyPr/>
          <a:lstStyle/>
          <a:p>
            <a:fld id="{710AE426-CBD1-49BA-A1DA-945CCEE2ED80}" type="datetimeFigureOut">
              <a:rPr lang="en-US" smtClean="0"/>
              <a:t>10/17/2025</a:t>
            </a:fld>
            <a:endParaRPr lang="en-US"/>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a:xfrm>
            <a:off x="11147096" y="6343955"/>
            <a:ext cx="429207" cy="365125"/>
          </a:xfrm>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4057953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475488"/>
            <a:ext cx="6858000" cy="932688"/>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627632"/>
            <a:ext cx="6858000" cy="45353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6870"/>
            <a:ext cx="2805405" cy="365125"/>
          </a:xfrm>
        </p:spPr>
        <p:txBody>
          <a:bodyPr/>
          <a:lstStyle/>
          <a:p>
            <a:endParaRPr lang="en-US"/>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4115853" y="6346870"/>
            <a:ext cx="2925587" cy="365125"/>
          </a:xfrm>
        </p:spPr>
        <p:txBody>
          <a:bodyPr/>
          <a:lstStyle/>
          <a:p>
            <a:fld id="{710AE426-CBD1-49BA-A1DA-945CCEE2ED80}" type="datetimeFigureOut">
              <a:rPr lang="en-US" smtClean="0"/>
              <a:t>10/17/2025</a:t>
            </a:fld>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7041440" y="6346870"/>
            <a:ext cx="429207" cy="365125"/>
          </a:xfrm>
        </p:spPr>
        <p:txBody>
          <a:bodyPr/>
          <a:lstStyle/>
          <a:p>
            <a:fld id="{0B3A8078-5A32-4B09-ABA5-7ABEFD22E08A}"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91732" y="0"/>
            <a:ext cx="4100267" cy="6858000"/>
          </a:xfrm>
          <a:blipFill dpi="0" rotWithShape="1">
            <a:blip r:embed="rId2">
              <a:alphaModFix amt="60000"/>
            </a:blip>
            <a:srcRect/>
            <a:stretch>
              <a:fillRect/>
            </a:stretch>
          </a:blipFill>
        </p:spPr>
        <p:txBody>
          <a:bodyPr/>
          <a:lstStyle>
            <a:lvl1pPr marL="0" indent="0">
              <a:buNone/>
              <a:defRPr/>
            </a:lvl1pPr>
          </a:lstStyle>
          <a:p>
            <a:r>
              <a:rPr lang="en-US"/>
              <a:t> </a:t>
            </a:r>
          </a:p>
        </p:txBody>
      </p:sp>
    </p:spTree>
    <p:extLst>
      <p:ext uri="{BB962C8B-B14F-4D97-AF65-F5344CB8AC3E}">
        <p14:creationId xmlns:p14="http://schemas.microsoft.com/office/powerpoint/2010/main" val="28697260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94553" y="423332"/>
            <a:ext cx="4477512" cy="1328932"/>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6492240" cy="6858000"/>
          </a:xfrm>
          <a:blipFill dpi="0" rotWithShape="1">
            <a:blip r:embed="rId2">
              <a:alphaModFix amt="60000"/>
            </a:blip>
            <a:srcRect/>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04889" y="1975104"/>
            <a:ext cx="4477512" cy="42825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104889" y="6343955"/>
            <a:ext cx="2105099" cy="365125"/>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375067" y="6343955"/>
            <a:ext cx="1772029" cy="365125"/>
          </a:xfrm>
        </p:spPr>
        <p:txBody>
          <a:bodyPr/>
          <a:lstStyle>
            <a:lvl1pPr>
              <a:defRPr>
                <a:solidFill>
                  <a:schemeClr val="tx1"/>
                </a:solidFill>
                <a:effectLst/>
              </a:defRPr>
            </a:lvl1pPr>
          </a:lstStyle>
          <a:p>
            <a:fld id="{710AE426-CBD1-49BA-A1DA-945CCEE2ED80}" type="datetimeFigureOut">
              <a:rPr lang="en-US" smtClean="0"/>
              <a:t>10/17/2025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10573385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9" y="420623"/>
            <a:ext cx="4494189" cy="1325880"/>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1975104"/>
            <a:ext cx="4494063" cy="4156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12776" y="6343955"/>
            <a:ext cx="2098620" cy="365125"/>
          </a:xfrm>
        </p:spPr>
        <p:txBody>
          <a:bodyPr/>
          <a:lstStyle>
            <a:lvl1pPr>
              <a:defRPr>
                <a:solidFill>
                  <a:schemeClr val="tx1"/>
                </a:solidFill>
                <a:effectLst/>
              </a:defRPr>
            </a:lvl1p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213651" y="6343955"/>
            <a:ext cx="1573037" cy="365125"/>
          </a:xfrm>
        </p:spPr>
        <p:txBody>
          <a:bodyPr/>
          <a:lstStyle/>
          <a:p>
            <a:fld id="{710AE426-CBD1-49BA-A1DA-945CCEE2ED80}" type="datetimeFigureOut">
              <a:rPr lang="en-US" smtClean="0"/>
              <a:t>10/17/2025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796658" y="6343955"/>
            <a:ext cx="429207" cy="365125"/>
          </a:xfrm>
        </p:spPr>
        <p:txBody>
          <a:bodyPr/>
          <a:lstStyle>
            <a:lvl1pPr>
              <a:defRPr>
                <a:solidFill>
                  <a:schemeClr val="tx1"/>
                </a:solidFill>
                <a:effectLst/>
              </a:defRPr>
            </a:lvl1pPr>
          </a:lstStyle>
          <a:p>
            <a:fld id="{0B3A8078-5A32-4B09-ABA5-7ABEFD22E08A}"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658928" y="0"/>
            <a:ext cx="6533072" cy="6858000"/>
          </a:xfrm>
          <a:blipFill dpi="0" rotWithShape="1">
            <a:blip r:embed="rId2">
              <a:alphaModFix amt="60000"/>
            </a:blip>
            <a:srcRect/>
            <a:stretch>
              <a:fillRect/>
            </a:stretch>
          </a:blipFill>
        </p:spPr>
        <p:txBody>
          <a:bodyPr/>
          <a:lstStyle>
            <a:lvl1pPr marL="0" indent="0">
              <a:buNone/>
              <a:defRPr/>
            </a:lvl1pPr>
          </a:lstStyle>
          <a:p>
            <a:r>
              <a:rPr lang="en-US"/>
              <a:t> </a:t>
            </a:r>
          </a:p>
        </p:txBody>
      </p:sp>
    </p:spTree>
    <p:extLst>
      <p:ext uri="{BB962C8B-B14F-4D97-AF65-F5344CB8AC3E}">
        <p14:creationId xmlns:p14="http://schemas.microsoft.com/office/powerpoint/2010/main" val="34871521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927848" y="425503"/>
            <a:ext cx="3657600" cy="1667226"/>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7296028" cy="6858000"/>
          </a:xfrm>
          <a:blipFill dpi="0" rotWithShape="1">
            <a:blip r:embed="rId2">
              <a:alphaModFix amt="60000"/>
            </a:blip>
            <a:srcRect/>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927848" y="2315569"/>
            <a:ext cx="3657600" cy="38546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7918704" y="6343955"/>
            <a:ext cx="2300050" cy="365125"/>
          </a:xfrm>
        </p:spPr>
        <p:txBody>
          <a:bodyPr/>
          <a:lstStyle/>
          <a:p>
            <a:endParaRPr lang="en-US"/>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10224724" y="6343955"/>
            <a:ext cx="922372" cy="365125"/>
          </a:xfrm>
        </p:spPr>
        <p:txBody>
          <a:bodyPr/>
          <a:lstStyle/>
          <a:p>
            <a:fld id="{710AE426-CBD1-49BA-A1DA-945CCEE2ED80}" type="datetimeFigureOut">
              <a:rPr lang="en-US" smtClean="0"/>
              <a:t>10/17/2025</a:t>
            </a:fld>
            <a:endParaRPr lang="en-US"/>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11147096" y="6343955"/>
            <a:ext cx="429207" cy="365125"/>
          </a:xfrm>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22370190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7" y="429768"/>
            <a:ext cx="3657600" cy="1667226"/>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5823" y="2315569"/>
            <a:ext cx="3657600" cy="3814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615697" y="6343955"/>
            <a:ext cx="1637337" cy="365125"/>
          </a:xfrm>
        </p:spPr>
        <p:txBody>
          <a:bodyPr/>
          <a:lstStyle/>
          <a:p>
            <a:endParaRPr lang="en-US"/>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2703447" y="6343955"/>
            <a:ext cx="949766" cy="365125"/>
          </a:xfrm>
        </p:spPr>
        <p:txBody>
          <a:bodyPr/>
          <a:lstStyle/>
          <a:p>
            <a:fld id="{710AE426-CBD1-49BA-A1DA-945CCEE2ED80}" type="datetimeFigureOut">
              <a:rPr lang="en-US" smtClean="0"/>
              <a:t>10/17/2025</a:t>
            </a:fld>
            <a:endParaRPr lang="en-US"/>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3653213" y="6343955"/>
            <a:ext cx="429207" cy="365125"/>
          </a:xfrm>
        </p:spPr>
        <p:txBody>
          <a:bodyPr/>
          <a:lstStyle/>
          <a:p>
            <a:fld id="{0B3A8078-5A32-4B09-ABA5-7ABEFD22E08A}" type="slidenum">
              <a:rPr lang="en-US" smtClean="0"/>
              <a:t>‹#›</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4895088" y="0"/>
            <a:ext cx="7296912" cy="6858000"/>
          </a:xfrm>
          <a:blipFill dpi="0" rotWithShape="1">
            <a:blip r:embed="rId2">
              <a:alphaModFix amt="60000"/>
            </a:blip>
            <a:srcRect/>
            <a:stretch>
              <a:fillRect/>
            </a:stretch>
          </a:blipFill>
        </p:spPr>
        <p:txBody>
          <a:bodyPr/>
          <a:lstStyle>
            <a:lvl1pPr marL="0" indent="0">
              <a:buNone/>
              <a:defRPr/>
            </a:lvl1pPr>
          </a:lstStyle>
          <a:p>
            <a:r>
              <a:rPr lang="en-US"/>
              <a:t> </a:t>
            </a:r>
          </a:p>
        </p:txBody>
      </p:sp>
    </p:spTree>
    <p:extLst>
      <p:ext uri="{BB962C8B-B14F-4D97-AF65-F5344CB8AC3E}">
        <p14:creationId xmlns:p14="http://schemas.microsoft.com/office/powerpoint/2010/main" val="19411082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888061" y="929554"/>
            <a:ext cx="2699254" cy="1858941"/>
          </a:xfrm>
        </p:spPr>
        <p:txBody>
          <a:bodyPr vert="horz" lIns="91440" tIns="45720" rIns="91440" bIns="45720" rtlCol="0" anchor="b">
            <a:normAutofit/>
          </a:bodyPr>
          <a:lstStyle>
            <a:lvl1pPr>
              <a:defRPr lang="en-US" sz="2500" dirty="0"/>
            </a:lvl1pPr>
          </a:lstStyle>
          <a:p>
            <a:pPr lvl="0"/>
            <a:r>
              <a:rPr lang="en-US"/>
              <a:t>Click to edit Master title style</a:t>
            </a:r>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0" y="0"/>
            <a:ext cx="8326323" cy="68580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889055" y="3011335"/>
            <a:ext cx="2693346" cy="265625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88061" y="6343955"/>
            <a:ext cx="1404460" cy="365125"/>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0292522" y="6343955"/>
            <a:ext cx="854573" cy="365125"/>
          </a:xfrm>
        </p:spPr>
        <p:txBody>
          <a:bodyPr/>
          <a:lstStyle>
            <a:lvl1pPr>
              <a:defRPr>
                <a:solidFill>
                  <a:schemeClr val="tx1"/>
                </a:solidFill>
                <a:effectLst/>
              </a:defRPr>
            </a:lvl1pPr>
          </a:lstStyle>
          <a:p>
            <a:fld id="{710AE426-CBD1-49BA-A1DA-945CCEE2ED80}" type="datetimeFigureOut">
              <a:rPr lang="en-US" smtClean="0"/>
              <a:t>10/17/2025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7096" y="6343955"/>
            <a:ext cx="429207" cy="365125"/>
          </a:xfrm>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16546115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7" y="929554"/>
            <a:ext cx="2699254" cy="1858941"/>
          </a:xfrm>
        </p:spPr>
        <p:txBody>
          <a:bodyPr vert="horz" lIns="91440" tIns="45720" rIns="91440" bIns="45720" rtlCol="0" anchor="b">
            <a:normAutofit/>
          </a:bodyPr>
          <a:lstStyle>
            <a:lvl1pPr>
              <a:defRPr lang="en-US" sz="2500" dirty="0"/>
            </a:lvl1pPr>
          </a:lstStyle>
          <a:p>
            <a:pPr lvl="0"/>
            <a:r>
              <a:rPr lang="en-US"/>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16691" y="3011335"/>
            <a:ext cx="2693346" cy="265625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15697" y="6343955"/>
            <a:ext cx="1404460" cy="365125"/>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606165" y="6343955"/>
            <a:ext cx="1597578" cy="365125"/>
          </a:xfrm>
        </p:spPr>
        <p:txBody>
          <a:bodyPr/>
          <a:lstStyle>
            <a:lvl1pPr>
              <a:defRPr>
                <a:solidFill>
                  <a:schemeClr val="tx1"/>
                </a:solidFill>
                <a:effectLst/>
              </a:defRPr>
            </a:lvl1pPr>
          </a:lstStyle>
          <a:p>
            <a:fld id="{710AE426-CBD1-49BA-A1DA-945CCEE2ED80}" type="datetimeFigureOut">
              <a:rPr lang="en-US" smtClean="0"/>
              <a:t>10/17/2025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203743" y="6343955"/>
            <a:ext cx="429207" cy="365125"/>
          </a:xfrm>
        </p:spPr>
        <p:txBody>
          <a:bodyPr/>
          <a:lstStyle/>
          <a:p>
            <a:fld id="{0B3A8078-5A32-4B09-ABA5-7ABEFD22E08A}" type="slidenum">
              <a:rPr lang="en-US" smtClean="0"/>
              <a:t>‹#›</a:t>
            </a:fld>
            <a:endParaRPr lang="en-US"/>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3865677" y="0"/>
            <a:ext cx="8326323" cy="68580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14265092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5012268"/>
            <a:ext cx="4019522" cy="1127275"/>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4635132"/>
          </a:xfrm>
          <a:blipFill dpi="0" rotWithShape="1">
            <a:blip r:embed="rId2">
              <a:alphaModFix amt="60000"/>
            </a:blip>
            <a:srcRect/>
            <a:stretch>
              <a:fillRect/>
            </a:stretch>
          </a:blipFill>
        </p:spPr>
        <p:txBody>
          <a:bodyPr/>
          <a:lstStyle>
            <a:lvl1pPr marL="0" indent="0">
              <a:buNone/>
              <a:defRPr/>
            </a:lvl1pPr>
          </a:lstStyle>
          <a:p>
            <a:r>
              <a:rPr lang="en-US"/>
              <a:t> </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156009" y="5012267"/>
            <a:ext cx="6426391" cy="1241576"/>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710AE426-CBD1-49BA-A1DA-945CCEE2ED80}" type="datetimeFigureOut">
              <a:rPr lang="en-US" smtClean="0"/>
              <a:t>10/17/2025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1998928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4162318"/>
            <a:ext cx="3044954" cy="1892808"/>
          </a:xfrm>
        </p:spPr>
        <p:txBody>
          <a:bodyPr vert="horz" lIns="91440" tIns="45720" rIns="91440" bIns="45720" rtlCol="0" anchor="t">
            <a:normAutofit/>
          </a:bodyPr>
          <a:lstStyle>
            <a:lvl1pPr>
              <a:defRPr lang="en-US" sz="2500" dirty="0"/>
            </a:lvl1pPr>
          </a:lstStyle>
          <a:p>
            <a:pPr lvl="0"/>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3778270"/>
          </a:xfrm>
          <a:blipFill dpi="0" rotWithShape="1">
            <a:blip r:embed="rId2">
              <a:alphaModFix amt="60000"/>
            </a:blip>
            <a:srcRect/>
            <a:stretch>
              <a:fillRect/>
            </a:stretch>
          </a:blipFill>
        </p:spPr>
        <p:txBody>
          <a:bodyPr/>
          <a:lstStyle>
            <a:lvl1pPr marL="0" indent="0">
              <a:buNone/>
              <a:defRPr/>
            </a:lvl1pPr>
          </a:lstStyle>
          <a:p>
            <a:r>
              <a:rPr lang="en-US"/>
              <a:t> </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122370" y="4162318"/>
            <a:ext cx="7460029" cy="2091525"/>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710AE426-CBD1-49BA-A1DA-945CCEE2ED80}" type="datetimeFigureOut">
              <a:rPr lang="en-US" smtClean="0"/>
              <a:t>10/17/2025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3998073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428950" y="284481"/>
            <a:ext cx="4458249" cy="4320310"/>
          </a:xfrm>
        </p:spPr>
        <p:txBody>
          <a:bodyPr vert="horz" lIns="91440" tIns="45720" rIns="91440" bIns="45720" rtlCol="0" anchor="t">
            <a:normAutofit/>
          </a:bodyPr>
          <a:lstStyle>
            <a:lvl1pPr>
              <a:defRPr lang="en-US" sz="48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428950" y="4870174"/>
            <a:ext cx="3856735" cy="1033669"/>
          </a:xfrm>
        </p:spPr>
        <p:txBody>
          <a:bodyPr vert="horz" lIns="91440" tIns="45720" rIns="91440" bIns="45720" rtlCol="0" anchor="b">
            <a:normAutofit/>
          </a:bodyPr>
          <a:lstStyle>
            <a:lvl1pPr marL="0" indent="0">
              <a:buNone/>
              <a:defRPr lang="en-US" sz="1600" dirty="0"/>
            </a:lvl1pPr>
          </a:lstStyle>
          <a:p>
            <a:pPr lvl="0"/>
            <a:r>
              <a:rPr lang="en-US"/>
              <a:t>Click to edit Master subtitle style</a:t>
            </a:r>
          </a:p>
        </p:txBody>
      </p:sp>
      <p:sp>
        <p:nvSpPr>
          <p:cNvPr id="14" name="Picture Placeholder 13">
            <a:extLst>
              <a:ext uri="{FF2B5EF4-FFF2-40B4-BE49-F238E27FC236}">
                <a16:creationId xmlns:a16="http://schemas.microsoft.com/office/drawing/2014/main" id="{51A639AF-317A-79DF-3175-64C726EA3189}"/>
              </a:ext>
            </a:extLst>
          </p:cNvPr>
          <p:cNvSpPr>
            <a:spLocks noGrp="1"/>
          </p:cNvSpPr>
          <p:nvPr>
            <p:ph type="pic" sz="quarter" idx="14" hasCustomPrompt="1"/>
          </p:nvPr>
        </p:nvSpPr>
        <p:spPr>
          <a:xfrm>
            <a:off x="0" y="0"/>
            <a:ext cx="7195675" cy="6858000"/>
          </a:xfrm>
          <a:custGeom>
            <a:avLst/>
            <a:gdLst>
              <a:gd name="connsiteX0" fmla="*/ 0 w 7195675"/>
              <a:gd name="connsiteY0" fmla="*/ 0 h 6858000"/>
              <a:gd name="connsiteX1" fmla="*/ 7195675 w 7195675"/>
              <a:gd name="connsiteY1" fmla="*/ 0 h 6858000"/>
              <a:gd name="connsiteX2" fmla="*/ 7195675 w 7195675"/>
              <a:gd name="connsiteY2" fmla="*/ 6858000 h 6858000"/>
              <a:gd name="connsiteX3" fmla="*/ 0 w 71956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95675" h="6858000">
                <a:moveTo>
                  <a:pt x="0" y="0"/>
                </a:moveTo>
                <a:lnTo>
                  <a:pt x="7195675" y="0"/>
                </a:lnTo>
                <a:lnTo>
                  <a:pt x="7195675"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7428950" y="6343955"/>
            <a:ext cx="2100482" cy="365125"/>
          </a:xfrm>
        </p:spPr>
        <p:txBody>
          <a:body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618883" y="6343955"/>
            <a:ext cx="1475163" cy="365125"/>
          </a:xfrm>
        </p:spPr>
        <p:txBody>
          <a:bodyPr/>
          <a:lstStyle>
            <a:lvl1pPr>
              <a:defRPr>
                <a:solidFill>
                  <a:schemeClr val="tx1"/>
                </a:solidFill>
                <a:effectLst/>
              </a:defRPr>
            </a:lvl1pPr>
          </a:lstStyle>
          <a:p>
            <a:fld id="{710AE426-CBD1-49BA-A1DA-945CCEE2ED80}" type="datetimeFigureOut">
              <a:rPr lang="en-US" smtClean="0"/>
              <a:t>10/17/2025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124010643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3712508"/>
            <a:ext cx="3014218" cy="2019782"/>
          </a:xfrm>
        </p:spPr>
        <p:txBody>
          <a:bodyPr vert="horz" lIns="91440" tIns="45720" rIns="91440" bIns="45720" rtlCol="0" anchor="t">
            <a:normAutofit/>
          </a:bodyPr>
          <a:lstStyle>
            <a:lvl1pPr>
              <a:defRPr lang="en-US" sz="2500" dirty="0"/>
            </a:lvl1pPr>
          </a:lstStyle>
          <a:p>
            <a:pPr lvl="0"/>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41064" y="1"/>
            <a:ext cx="10734656" cy="3260034"/>
          </a:xfrm>
          <a:blipFill dpi="0" rotWithShape="1">
            <a:blip r:embed="rId2">
              <a:alphaModFix amt="60000"/>
            </a:blip>
            <a:srcRect/>
            <a:stretch>
              <a:fillRect/>
            </a:stretch>
          </a:blipFill>
        </p:spPr>
        <p:txBody>
          <a:bodyPr/>
          <a:lstStyle>
            <a:lvl1pPr marL="0" indent="0">
              <a:buNone/>
              <a:defRPr/>
            </a:lvl1pPr>
          </a:lstStyle>
          <a:p>
            <a:r>
              <a:rPr lang="en-US"/>
              <a:t> </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122370" y="3680652"/>
            <a:ext cx="7460029" cy="2558783"/>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710AE426-CBD1-49BA-A1DA-945CCEE2ED80}" type="datetimeFigureOut">
              <a:rPr lang="en-US" smtClean="0"/>
              <a:t>10/17/2025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20607471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600" y="707477"/>
            <a:ext cx="3021873" cy="1773540"/>
          </a:xfrm>
        </p:spPr>
        <p:txBody>
          <a:bodyPr vert="horz" lIns="91440" tIns="45720" rIns="91440" bIns="45720" rtlCol="0" anchor="t">
            <a:normAutofit/>
          </a:bodyPr>
          <a:lstStyle>
            <a:lvl1pPr>
              <a:defRPr lang="en-US" sz="2500" dirty="0"/>
            </a:lvl1pPr>
          </a:lstStyle>
          <a:p>
            <a:pPr lvl="0"/>
            <a:r>
              <a:rPr lang="en-US"/>
              <a:t>Click to edit Master title style</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09600" y="3135210"/>
            <a:ext cx="2791027" cy="365125"/>
          </a:xfrm>
        </p:spPr>
        <p:txBody>
          <a:bodyPr/>
          <a:lstStyle/>
          <a:p>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122370" y="707476"/>
            <a:ext cx="7460029" cy="2330455"/>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565894" y="3135210"/>
            <a:ext cx="1559379" cy="365125"/>
          </a:xfrm>
        </p:spPr>
        <p:txBody>
          <a:bodyPr/>
          <a:lstStyle/>
          <a:p>
            <a:fld id="{710AE426-CBD1-49BA-A1DA-945CCEE2ED80}" type="datetimeFigureOut">
              <a:rPr lang="en-US" smtClean="0"/>
              <a:t>10/17/2025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5151" y="3135210"/>
            <a:ext cx="429207" cy="365125"/>
          </a:xfrm>
        </p:spPr>
        <p:txBody>
          <a:bodyPr/>
          <a:lstStyle/>
          <a:p>
            <a:fld id="{0B3A8078-5A32-4B09-ABA5-7ABEFD22E08A}" type="slidenum">
              <a:rPr lang="en-US" smtClean="0"/>
              <a:t>‹#›</a:t>
            </a:fld>
            <a:endParaRPr lang="en-US"/>
          </a:p>
        </p:txBody>
      </p:sp>
      <p:sp>
        <p:nvSpPr>
          <p:cNvPr id="4" name="Picture Placeholder 3">
            <a:extLst>
              <a:ext uri="{FF2B5EF4-FFF2-40B4-BE49-F238E27FC236}">
                <a16:creationId xmlns:a16="http://schemas.microsoft.com/office/drawing/2014/main" id="{EDB92F6E-55FC-C88B-734D-26D3B9923E69}"/>
              </a:ext>
            </a:extLst>
          </p:cNvPr>
          <p:cNvSpPr>
            <a:spLocks noGrp="1"/>
          </p:cNvSpPr>
          <p:nvPr>
            <p:ph type="pic" sz="quarter" idx="13" hasCustomPrompt="1"/>
          </p:nvPr>
        </p:nvSpPr>
        <p:spPr>
          <a:xfrm>
            <a:off x="-1" y="3636524"/>
            <a:ext cx="12192000" cy="3221477"/>
          </a:xfrm>
          <a:custGeom>
            <a:avLst/>
            <a:gdLst>
              <a:gd name="connsiteX0" fmla="*/ 0 w 12192000"/>
              <a:gd name="connsiteY0" fmla="*/ 0 h 3221477"/>
              <a:gd name="connsiteX1" fmla="*/ 12192000 w 12192000"/>
              <a:gd name="connsiteY1" fmla="*/ 0 h 3221477"/>
              <a:gd name="connsiteX2" fmla="*/ 12192000 w 12192000"/>
              <a:gd name="connsiteY2" fmla="*/ 3221477 h 3221477"/>
              <a:gd name="connsiteX3" fmla="*/ 0 w 12192000"/>
              <a:gd name="connsiteY3" fmla="*/ 3221477 h 3221477"/>
            </a:gdLst>
            <a:ahLst/>
            <a:cxnLst>
              <a:cxn ang="0">
                <a:pos x="connsiteX0" y="connsiteY0"/>
              </a:cxn>
              <a:cxn ang="0">
                <a:pos x="connsiteX1" y="connsiteY1"/>
              </a:cxn>
              <a:cxn ang="0">
                <a:pos x="connsiteX2" y="connsiteY2"/>
              </a:cxn>
              <a:cxn ang="0">
                <a:pos x="connsiteX3" y="connsiteY3"/>
              </a:cxn>
            </a:cxnLst>
            <a:rect l="l" t="t" r="r" b="b"/>
            <a:pathLst>
              <a:path w="12192000" h="3221477">
                <a:moveTo>
                  <a:pt x="0" y="0"/>
                </a:moveTo>
                <a:lnTo>
                  <a:pt x="12192000" y="0"/>
                </a:lnTo>
                <a:lnTo>
                  <a:pt x="12192000" y="3221477"/>
                </a:lnTo>
                <a:lnTo>
                  <a:pt x="0" y="3221477"/>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Tree>
    <p:extLst>
      <p:ext uri="{BB962C8B-B14F-4D97-AF65-F5344CB8AC3E}">
        <p14:creationId xmlns:p14="http://schemas.microsoft.com/office/powerpoint/2010/main" val="2720475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5">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559341"/>
            <a:ext cx="10969753" cy="932688"/>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8" y="1712912"/>
            <a:ext cx="4485564" cy="46136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3955"/>
            <a:ext cx="2055525" cy="365125"/>
          </a:xfrm>
        </p:spPr>
        <p:txBody>
          <a:bodyPr/>
          <a:lstStyle/>
          <a:p>
            <a:endParaRPr lang="en-US"/>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3232969" y="6343955"/>
            <a:ext cx="1449697" cy="365125"/>
          </a:xfrm>
        </p:spPr>
        <p:txBody>
          <a:bodyPr/>
          <a:lstStyle/>
          <a:p>
            <a:fld id="{710AE426-CBD1-49BA-A1DA-945CCEE2ED80}" type="datetimeFigureOut">
              <a:rPr lang="en-US" smtClean="0"/>
              <a:t>10/17/2025</a:t>
            </a:fld>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4682667" y="6343955"/>
            <a:ext cx="443060" cy="365125"/>
          </a:xfrm>
        </p:spPr>
        <p:txBody>
          <a:bodyPr/>
          <a:lstStyle/>
          <a:p>
            <a:fld id="{0B3A8078-5A32-4B09-ABA5-7ABEFD22E08A}" type="slidenum">
              <a:rPr lang="en-US" smtClean="0"/>
              <a:t>‹#›</a:t>
            </a:fld>
            <a:endParaRPr lang="en-US"/>
          </a:p>
        </p:txBody>
      </p:sp>
      <p:sp>
        <p:nvSpPr>
          <p:cNvPr id="5" name="Picture Placeholder 4">
            <a:extLst>
              <a:ext uri="{FF2B5EF4-FFF2-40B4-BE49-F238E27FC236}">
                <a16:creationId xmlns:a16="http://schemas.microsoft.com/office/drawing/2014/main" id="{B1EBBFE7-73C3-3FA5-7EE3-B7845CF7CAEC}"/>
              </a:ext>
            </a:extLst>
          </p:cNvPr>
          <p:cNvSpPr>
            <a:spLocks noGrp="1"/>
          </p:cNvSpPr>
          <p:nvPr>
            <p:ph type="pic" sz="quarter" idx="18" hasCustomPrompt="1"/>
          </p:nvPr>
        </p:nvSpPr>
        <p:spPr>
          <a:xfrm>
            <a:off x="5659438" y="1712913"/>
            <a:ext cx="6532562" cy="5145087"/>
          </a:xfrm>
          <a:blipFill dpi="0" rotWithShape="1">
            <a:blip r:embed="rId3">
              <a:alphaModFix amt="60000"/>
            </a:blip>
            <a:srcRect/>
            <a:stretch>
              <a:fillRect/>
            </a:stretch>
          </a:blipFill>
        </p:spPr>
        <p:txBody>
          <a:bodyPr/>
          <a:lstStyle>
            <a:lvl1pPr marL="0" indent="0">
              <a:buNone/>
              <a:defRPr/>
            </a:lvl1pPr>
          </a:lstStyle>
          <a:p>
            <a:r>
              <a:rPr lang="en-US"/>
              <a:t> </a:t>
            </a:r>
          </a:p>
        </p:txBody>
      </p:sp>
    </p:spTree>
    <p:extLst>
      <p:ext uri="{BB962C8B-B14F-4D97-AF65-F5344CB8AC3E}">
        <p14:creationId xmlns:p14="http://schemas.microsoft.com/office/powerpoint/2010/main" val="2088838855"/>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559341"/>
            <a:ext cx="10969753" cy="932688"/>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912398"/>
            <a:ext cx="4637269" cy="4207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612647" y="6343955"/>
            <a:ext cx="2642932" cy="365125"/>
          </a:xfrm>
        </p:spPr>
        <p:txBody>
          <a:bodyPr/>
          <a:lstStyle/>
          <a:p>
            <a:endParaRPr lang="en-US"/>
          </a:p>
        </p:txBody>
      </p:sp>
      <p:sp>
        <p:nvSpPr>
          <p:cNvPr id="5" name="Picture Placeholder 4">
            <a:extLst>
              <a:ext uri="{FF2B5EF4-FFF2-40B4-BE49-F238E27FC236}">
                <a16:creationId xmlns:a16="http://schemas.microsoft.com/office/drawing/2014/main" id="{EC8422D5-19BC-1CA0-FD0B-D86260BAA322}"/>
              </a:ext>
            </a:extLst>
          </p:cNvPr>
          <p:cNvSpPr>
            <a:spLocks noGrp="1"/>
          </p:cNvSpPr>
          <p:nvPr>
            <p:ph type="pic" sz="quarter" idx="18" hasCustomPrompt="1"/>
          </p:nvPr>
        </p:nvSpPr>
        <p:spPr>
          <a:xfrm>
            <a:off x="5737221" y="1912938"/>
            <a:ext cx="5741992" cy="4224337"/>
          </a:xfrm>
          <a:blipFill>
            <a:blip r:embed="rId2">
              <a:alphaModFix amt="60000"/>
            </a:blip>
            <a:stretch>
              <a:fillRect/>
            </a:stretch>
          </a:blipFill>
        </p:spPr>
        <p:txBody>
          <a:bodyPr/>
          <a:lstStyle>
            <a:lvl1pPr marL="0" indent="0">
              <a:buNone/>
              <a:defRPr/>
            </a:lvl1pPr>
          </a:lstStyle>
          <a:p>
            <a:r>
              <a:rPr lang="en-US"/>
              <a:t> </a:t>
            </a:r>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9686595" y="6343955"/>
            <a:ext cx="1449697" cy="365125"/>
          </a:xfrm>
        </p:spPr>
        <p:txBody>
          <a:bodyPr/>
          <a:lstStyle/>
          <a:p>
            <a:fld id="{710AE426-CBD1-49BA-A1DA-945CCEE2ED80}" type="datetimeFigureOut">
              <a:rPr lang="en-US" smtClean="0"/>
              <a:t>10/17/2025</a:t>
            </a:fld>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136293" y="6343955"/>
            <a:ext cx="443060" cy="365125"/>
          </a:xfrm>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33804238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557784"/>
            <a:ext cx="10969753" cy="932688"/>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5" name="Picture Placeholder 4">
            <a:extLst>
              <a:ext uri="{FF2B5EF4-FFF2-40B4-BE49-F238E27FC236}">
                <a16:creationId xmlns:a16="http://schemas.microsoft.com/office/drawing/2014/main" id="{AA37C0C1-9469-8309-7EC0-2377516265CC}"/>
              </a:ext>
            </a:extLst>
          </p:cNvPr>
          <p:cNvSpPr>
            <a:spLocks noGrp="1"/>
          </p:cNvSpPr>
          <p:nvPr>
            <p:ph type="pic" sz="quarter" idx="18" hasCustomPrompt="1"/>
          </p:nvPr>
        </p:nvSpPr>
        <p:spPr>
          <a:xfrm>
            <a:off x="0" y="1712913"/>
            <a:ext cx="6532563" cy="5145087"/>
          </a:xfrm>
          <a:blipFill>
            <a:blip r:embed="rId2">
              <a:alphaModFix amt="60000"/>
            </a:blip>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103255" y="1712911"/>
            <a:ext cx="4479145" cy="4617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7103254" y="6343955"/>
            <a:ext cx="2144113" cy="365125"/>
          </a:xfrm>
        </p:spPr>
        <p:txBody>
          <a:bodyPr/>
          <a:lstStyle/>
          <a:p>
            <a:endParaRPr lang="en-US"/>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9698655" y="6343955"/>
            <a:ext cx="1449697" cy="365125"/>
          </a:xfrm>
        </p:spPr>
        <p:txBody>
          <a:bodyPr/>
          <a:lstStyle/>
          <a:p>
            <a:fld id="{710AE426-CBD1-49BA-A1DA-945CCEE2ED80}" type="datetimeFigureOut">
              <a:rPr lang="en-US" smtClean="0"/>
              <a:t>10/17/2025</a:t>
            </a:fld>
            <a:endParaRPr lang="en-US"/>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1125200" y="6343955"/>
            <a:ext cx="443060" cy="365125"/>
          </a:xfrm>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11586297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Picture 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706802"/>
            <a:ext cx="4672584" cy="1269482"/>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20468" y="2173850"/>
            <a:ext cx="4564763" cy="3963682"/>
          </a:xfrm>
          <a:blipFill dpi="0" rotWithShape="1">
            <a:blip r:embed="rId2">
              <a:alphaModFix amt="60000"/>
            </a:blip>
            <a:srcRect/>
            <a:stretch>
              <a:fillRect/>
            </a:stretch>
          </a:blipFill>
        </p:spPr>
        <p:txBody>
          <a:bodyPr/>
          <a:lstStyle>
            <a:lvl1pPr marL="0" indent="0">
              <a:buNone/>
              <a:defRPr/>
            </a:lvl1pPr>
          </a:lstStyle>
          <a:p>
            <a:r>
              <a:rPr lang="en-US"/>
              <a:t> </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905563" y="732155"/>
            <a:ext cx="5676838" cy="54053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710AE426-CBD1-49BA-A1DA-945CCEE2ED80}" type="datetimeFigureOut">
              <a:rPr lang="en-US" smtClean="0"/>
              <a:t>10/17/2025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21769111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709098"/>
            <a:ext cx="3696859" cy="1316347"/>
          </a:xfrm>
        </p:spPr>
        <p:txBody>
          <a:bodyPr vert="horz" lIns="91440" tIns="45720" rIns="91440" bIns="45720" rtlCol="0" anchor="t">
            <a:normAutofit/>
          </a:bodyPr>
          <a:lstStyle>
            <a:lvl1pPr>
              <a:defRPr lang="en-US" sz="2500" dirty="0"/>
            </a:lvl1pPr>
          </a:lstStyle>
          <a:p>
            <a:pPr lvl="0"/>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31521" y="2295145"/>
            <a:ext cx="3540760" cy="3853758"/>
          </a:xfrm>
          <a:blipFill dpi="0" rotWithShape="1">
            <a:blip r:embed="rId2">
              <a:alphaModFix amt="60000"/>
            </a:blip>
            <a:srcRect/>
            <a:stretch>
              <a:fillRect/>
            </a:stretch>
          </a:blipFill>
        </p:spPr>
        <p:txBody>
          <a:bodyPr/>
          <a:lstStyle>
            <a:lvl1pPr marL="0" indent="0">
              <a:buNone/>
              <a:defRPr/>
            </a:lvl1pPr>
          </a:lstStyle>
          <a:p>
            <a:r>
              <a:rPr lang="en-US"/>
              <a:t> </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933150" y="709098"/>
            <a:ext cx="6644488" cy="5439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710AE426-CBD1-49BA-A1DA-945CCEE2ED80}" type="datetimeFigureOut">
              <a:rPr lang="en-US" smtClean="0"/>
              <a:t>10/17/2025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28958591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umber Larg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1219199" y="4893733"/>
            <a:ext cx="9762068" cy="1059806"/>
          </a:xfrm>
        </p:spPr>
        <p:txBody>
          <a:bodyPr anchor="ctr">
            <a:normAutofit/>
          </a:bodyPr>
          <a:lstStyle>
            <a:lvl1pPr algn="ctr">
              <a:lnSpc>
                <a:spcPct val="110000"/>
              </a:lnSpc>
              <a:defRPr sz="2600" b="0">
                <a:solidFill>
                  <a:schemeClr val="tx1"/>
                </a:solidFill>
                <a:latin typeface="+mn-lt"/>
              </a:defRPr>
            </a:lvl1pPr>
          </a:lstStyle>
          <a:p>
            <a:r>
              <a:rPr lang="en-US"/>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484094"/>
            <a:ext cx="10543032" cy="4536141"/>
          </a:xfrm>
        </p:spPr>
        <p:txBody>
          <a:bodyPr anchor="b">
            <a:normAutofit/>
          </a:bodyPr>
          <a:lstStyle>
            <a:lvl1pPr marL="0" indent="0" algn="ctr">
              <a:lnSpc>
                <a:spcPct val="90000"/>
              </a:lnSpc>
              <a:buNone/>
              <a:defRPr sz="27000" b="1">
                <a:solidFill>
                  <a:schemeClr val="tx1"/>
                </a:solidFill>
                <a:latin typeface="+mj-lt"/>
              </a:defRPr>
            </a:lvl1pPr>
          </a:lstStyle>
          <a:p>
            <a:pPr lvl="0"/>
            <a:r>
              <a:rPr lang="en-US"/>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lvl1pPr>
              <a:defRPr>
                <a:solidFill>
                  <a:schemeClr val="tx1"/>
                </a:solidFill>
              </a:defRPr>
            </a:lvl1pPr>
          </a:lstStyle>
          <a:p>
            <a:endParaRPr lang="en-US"/>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lvl1pPr>
              <a:defRPr>
                <a:solidFill>
                  <a:schemeClr val="tx1"/>
                </a:solidFill>
              </a:defRPr>
            </a:lvl1pPr>
          </a:lstStyle>
          <a:p>
            <a:fld id="{710AE426-CBD1-49BA-A1DA-945CCEE2ED80}" type="datetimeFigureOut">
              <a:rPr lang="en-US" smtClean="0"/>
              <a:t>10/17/2025</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lvl1pPr>
              <a:defRPr>
                <a:solidFill>
                  <a:schemeClr val="tx1"/>
                </a:solidFill>
              </a:defRPr>
            </a:lvl1pPr>
          </a:lstStyle>
          <a:p>
            <a:fld id="{0B3A8078-5A32-4B09-ABA5-7ABEFD22E08A}" type="slidenum">
              <a:rPr lang="en-US" smtClean="0"/>
              <a:t>‹#›</a:t>
            </a:fld>
            <a:endParaRPr lang="en-US"/>
          </a:p>
        </p:txBody>
      </p:sp>
    </p:spTree>
    <p:extLst>
      <p:ext uri="{BB962C8B-B14F-4D97-AF65-F5344CB8AC3E}">
        <p14:creationId xmlns:p14="http://schemas.microsoft.com/office/powerpoint/2010/main" val="2723753909"/>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umber Lar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1219199" y="4953000"/>
            <a:ext cx="9762068" cy="1236133"/>
          </a:xfrm>
        </p:spPr>
        <p:txBody>
          <a:bodyPr anchor="ctr">
            <a:normAutofit/>
          </a:bodyPr>
          <a:lstStyle>
            <a:lvl1pPr algn="ctr">
              <a:lnSpc>
                <a:spcPct val="110000"/>
              </a:lnSpc>
              <a:defRPr sz="2600" b="0">
                <a:solidFill>
                  <a:schemeClr val="tx1"/>
                </a:solidFill>
                <a:latin typeface="+mn-lt"/>
              </a:defRPr>
            </a:lvl1pPr>
          </a:lstStyle>
          <a:p>
            <a:r>
              <a:rPr lang="en-US"/>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787400"/>
            <a:ext cx="10543032" cy="4682067"/>
          </a:xfrm>
        </p:spPr>
        <p:txBody>
          <a:bodyPr anchor="b">
            <a:normAutofit/>
          </a:bodyPr>
          <a:lstStyle>
            <a:lvl1pPr marL="0" indent="0" algn="ctr">
              <a:lnSpc>
                <a:spcPct val="90000"/>
              </a:lnSpc>
              <a:buNone/>
              <a:defRPr sz="33500" b="1">
                <a:solidFill>
                  <a:schemeClr val="tx1"/>
                </a:solidFill>
                <a:latin typeface="+mj-lt"/>
              </a:defRPr>
            </a:lvl1pPr>
          </a:lstStyle>
          <a:p>
            <a:pPr lvl="0"/>
            <a:r>
              <a:rPr lang="en-US"/>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lvl1pPr>
              <a:defRPr>
                <a:solidFill>
                  <a:schemeClr val="tx1"/>
                </a:solidFill>
              </a:defRPr>
            </a:lvl1pPr>
          </a:lstStyle>
          <a:p>
            <a:endParaRPr lang="en-US"/>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lvl1pPr>
              <a:defRPr>
                <a:solidFill>
                  <a:schemeClr val="tx1"/>
                </a:solidFill>
              </a:defRPr>
            </a:lvl1pPr>
          </a:lstStyle>
          <a:p>
            <a:fld id="{710AE426-CBD1-49BA-A1DA-945CCEE2ED80}" type="datetimeFigureOut">
              <a:rPr lang="en-US" smtClean="0"/>
              <a:t>10/17/2025</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lvl1pPr>
              <a:defRPr>
                <a:solidFill>
                  <a:schemeClr val="tx1"/>
                </a:solidFill>
              </a:defRPr>
            </a:lvl1pPr>
          </a:lstStyle>
          <a:p>
            <a:fld id="{0B3A8078-5A32-4B09-ABA5-7ABEFD22E08A}" type="slidenum">
              <a:rPr lang="en-US" smtClean="0"/>
              <a:t>‹#›</a:t>
            </a:fld>
            <a:endParaRPr lang="en-US"/>
          </a:p>
        </p:txBody>
      </p:sp>
    </p:spTree>
    <p:extLst>
      <p:ext uri="{BB962C8B-B14F-4D97-AF65-F5344CB8AC3E}">
        <p14:creationId xmlns:p14="http://schemas.microsoft.com/office/powerpoint/2010/main" val="42587186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umber Larg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1219199" y="4893733"/>
            <a:ext cx="9762068" cy="1059806"/>
          </a:xfrm>
        </p:spPr>
        <p:txBody>
          <a:bodyPr anchor="ctr">
            <a:normAutofit/>
          </a:bodyPr>
          <a:lstStyle>
            <a:lvl1pPr algn="ctr">
              <a:lnSpc>
                <a:spcPct val="110000"/>
              </a:lnSpc>
              <a:defRPr sz="2600" b="0">
                <a:solidFill>
                  <a:schemeClr val="accent1">
                    <a:lumMod val="75000"/>
                  </a:schemeClr>
                </a:solidFill>
                <a:latin typeface="+mn-lt"/>
              </a:defRPr>
            </a:lvl1pPr>
          </a:lstStyle>
          <a:p>
            <a:r>
              <a:rPr lang="en-US"/>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484094"/>
            <a:ext cx="10543032" cy="4536141"/>
          </a:xfrm>
        </p:spPr>
        <p:txBody>
          <a:bodyPr anchor="b">
            <a:normAutofit/>
          </a:bodyPr>
          <a:lstStyle>
            <a:lvl1pPr marL="0" indent="0" algn="ctr">
              <a:lnSpc>
                <a:spcPct val="90000"/>
              </a:lnSpc>
              <a:buNone/>
              <a:defRPr sz="27000" b="1">
                <a:solidFill>
                  <a:schemeClr val="accent1">
                    <a:lumMod val="75000"/>
                  </a:schemeClr>
                </a:solidFill>
                <a:latin typeface="+mj-lt"/>
              </a:defRPr>
            </a:lvl1pPr>
          </a:lstStyle>
          <a:p>
            <a:pPr lvl="0"/>
            <a:r>
              <a:rPr lang="en-US"/>
              <a:t>##%</a:t>
            </a:r>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710AE426-CBD1-49BA-A1DA-945CCEE2ED80}" type="datetimeFigureOut">
              <a:rPr lang="en-US" smtClean="0"/>
              <a:t>10/17/2025</a:t>
            </a:fld>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4065421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846390" y="1411358"/>
            <a:ext cx="3888410" cy="2845567"/>
          </a:xfrm>
        </p:spPr>
        <p:txBody>
          <a:bodyPr vert="horz" lIns="91440" tIns="45720" rIns="91440" bIns="45720" rtlCol="0" anchor="b">
            <a:normAutofit/>
          </a:bodyPr>
          <a:lstStyle>
            <a:lvl1pPr>
              <a:defRPr lang="en-US" sz="44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846388" y="4403039"/>
            <a:ext cx="3888410" cy="1123122"/>
          </a:xfrm>
        </p:spPr>
        <p:txBody>
          <a:bodyPr vert="horz" lIns="91440" tIns="45720" rIns="91440" bIns="45720" rtlCol="0">
            <a:normAutofit/>
          </a:bodyPr>
          <a:lstStyle>
            <a:lvl1pPr marL="0" indent="0">
              <a:buNone/>
              <a:defRPr lang="en-US" sz="1600" dirty="0"/>
            </a:lvl1pPr>
          </a:lstStyle>
          <a:p>
            <a:pPr lvl="0"/>
            <a:r>
              <a:rPr lang="en-US"/>
              <a:t>Click to edit Master subtitle style</a:t>
            </a:r>
          </a:p>
        </p:txBody>
      </p:sp>
      <p:sp>
        <p:nvSpPr>
          <p:cNvPr id="14" name="Picture Placeholder 13">
            <a:extLst>
              <a:ext uri="{FF2B5EF4-FFF2-40B4-BE49-F238E27FC236}">
                <a16:creationId xmlns:a16="http://schemas.microsoft.com/office/drawing/2014/main" id="{51A639AF-317A-79DF-3175-64C726EA3189}"/>
              </a:ext>
            </a:extLst>
          </p:cNvPr>
          <p:cNvSpPr>
            <a:spLocks noGrp="1"/>
          </p:cNvSpPr>
          <p:nvPr>
            <p:ph type="pic" sz="quarter" idx="14" hasCustomPrompt="1"/>
          </p:nvPr>
        </p:nvSpPr>
        <p:spPr>
          <a:xfrm>
            <a:off x="1" y="0"/>
            <a:ext cx="7424272" cy="6858000"/>
          </a:xfrm>
          <a:custGeom>
            <a:avLst/>
            <a:gdLst>
              <a:gd name="connsiteX0" fmla="*/ 0 w 7195675"/>
              <a:gd name="connsiteY0" fmla="*/ 0 h 6858000"/>
              <a:gd name="connsiteX1" fmla="*/ 7195675 w 7195675"/>
              <a:gd name="connsiteY1" fmla="*/ 0 h 6858000"/>
              <a:gd name="connsiteX2" fmla="*/ 7195675 w 7195675"/>
              <a:gd name="connsiteY2" fmla="*/ 6858000 h 6858000"/>
              <a:gd name="connsiteX3" fmla="*/ 0 w 71956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95675" h="6858000">
                <a:moveTo>
                  <a:pt x="0" y="0"/>
                </a:moveTo>
                <a:lnTo>
                  <a:pt x="7195675" y="0"/>
                </a:lnTo>
                <a:lnTo>
                  <a:pt x="7195675"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7846388" y="6343955"/>
            <a:ext cx="2100482" cy="365125"/>
          </a:xfrm>
        </p:spPr>
        <p:txBody>
          <a:body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9767853" y="6343955"/>
            <a:ext cx="1475163" cy="365125"/>
          </a:xfrm>
        </p:spPr>
        <p:txBody>
          <a:bodyPr/>
          <a:lstStyle>
            <a:lvl1pPr>
              <a:defRPr>
                <a:solidFill>
                  <a:schemeClr val="tx1"/>
                </a:solidFill>
                <a:effectLst/>
              </a:defRPr>
            </a:lvl1pPr>
          </a:lstStyle>
          <a:p>
            <a:fld id="{710AE426-CBD1-49BA-A1DA-945CCEE2ED80}" type="datetimeFigureOut">
              <a:rPr lang="en-US" smtClean="0"/>
              <a:t>10/17/2025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296066" y="6343955"/>
            <a:ext cx="429207" cy="365125"/>
          </a:xfrm>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69294491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umber Large 4">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2377440" y="4809744"/>
            <a:ext cx="7525512" cy="1269323"/>
          </a:xfrm>
        </p:spPr>
        <p:txBody>
          <a:bodyPr>
            <a:normAutofit/>
          </a:bodyPr>
          <a:lstStyle>
            <a:lvl1pPr algn="ctr">
              <a:lnSpc>
                <a:spcPct val="110000"/>
              </a:lnSpc>
              <a:defRPr sz="2800" b="0">
                <a:solidFill>
                  <a:schemeClr val="tx1"/>
                </a:solidFill>
                <a:latin typeface="+mn-lt"/>
              </a:defRPr>
            </a:lvl1pPr>
          </a:lstStyle>
          <a:p>
            <a:r>
              <a:rPr lang="en-US"/>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716282"/>
            <a:ext cx="10543032" cy="4206240"/>
          </a:xfrm>
        </p:spPr>
        <p:txBody>
          <a:bodyPr anchor="b">
            <a:normAutofit/>
          </a:bodyPr>
          <a:lstStyle>
            <a:lvl1pPr marL="0" indent="0" algn="ctr">
              <a:lnSpc>
                <a:spcPct val="90000"/>
              </a:lnSpc>
              <a:buNone/>
              <a:defRPr sz="27800" b="1">
                <a:solidFill>
                  <a:schemeClr val="tx1"/>
                </a:solidFill>
                <a:latin typeface="+mj-lt"/>
              </a:defRPr>
            </a:lvl1pPr>
          </a:lstStyle>
          <a:p>
            <a:pPr lvl="0"/>
            <a:r>
              <a:rPr lang="en-US"/>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710AE426-CBD1-49BA-A1DA-945CCEE2ED80}" type="datetimeFigureOut">
              <a:rPr lang="en-US" smtClean="0"/>
              <a:t>10/17/2025</a:t>
            </a:fld>
            <a:endParaRPr lang="en-US"/>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3963348333"/>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tatem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59264" y="42335"/>
            <a:ext cx="11517039" cy="6172200"/>
          </a:xfrm>
        </p:spPr>
        <p:txBody>
          <a:bodyPr anchor="t">
            <a:normAutofit/>
          </a:bodyPr>
          <a:lstStyle>
            <a:lvl1pPr marL="0" indent="0">
              <a:lnSpc>
                <a:spcPct val="90000"/>
              </a:lnSpc>
              <a:buNone/>
              <a:defRPr sz="8000" b="1"/>
            </a:lvl1pPr>
            <a:lvl2pPr marL="228600" indent="0">
              <a:lnSpc>
                <a:spcPct val="90000"/>
              </a:lnSpc>
              <a:buNone/>
              <a:defRPr sz="7200" b="1"/>
            </a:lvl2pPr>
            <a:lvl3pPr marL="457200" indent="0">
              <a:lnSpc>
                <a:spcPct val="90000"/>
              </a:lnSpc>
              <a:buNone/>
              <a:defRPr sz="6600" b="1"/>
            </a:lvl3pPr>
            <a:lvl4pPr marL="685800" indent="0">
              <a:lnSpc>
                <a:spcPct val="90000"/>
              </a:lnSpc>
              <a:buNone/>
              <a:defRPr sz="6000" b="1"/>
            </a:lvl4pPr>
            <a:lvl5pPr marL="914400" indent="0">
              <a:lnSpc>
                <a:spcPct val="90000"/>
              </a:lnSpc>
              <a:buNone/>
              <a:defRPr sz="54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710AE426-CBD1-49BA-A1DA-945CCEE2ED80}" type="datetimeFigureOut">
              <a:rPr lang="en-US" smtClean="0"/>
              <a:t>10/17/2025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59655180"/>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59265" y="42335"/>
            <a:ext cx="11517038" cy="6172200"/>
          </a:xfrm>
        </p:spPr>
        <p:txBody>
          <a:bodyPr anchor="t">
            <a:normAutofit/>
          </a:bodyPr>
          <a:lstStyle>
            <a:lvl1pPr marL="0" indent="0">
              <a:lnSpc>
                <a:spcPct val="90000"/>
              </a:lnSpc>
              <a:buNone/>
              <a:defRPr sz="8000" b="1"/>
            </a:lvl1pPr>
            <a:lvl2pPr marL="228600" indent="0">
              <a:lnSpc>
                <a:spcPct val="90000"/>
              </a:lnSpc>
              <a:buNone/>
              <a:defRPr sz="7200" b="1"/>
            </a:lvl2pPr>
            <a:lvl3pPr marL="457200" indent="0">
              <a:lnSpc>
                <a:spcPct val="90000"/>
              </a:lnSpc>
              <a:buNone/>
              <a:defRPr sz="6600" b="1"/>
            </a:lvl3pPr>
            <a:lvl4pPr marL="685800" indent="0">
              <a:lnSpc>
                <a:spcPct val="90000"/>
              </a:lnSpc>
              <a:buNone/>
              <a:defRPr sz="6000" b="1"/>
            </a:lvl4pPr>
            <a:lvl5pPr marL="914400" indent="0">
              <a:lnSpc>
                <a:spcPct val="90000"/>
              </a:lnSpc>
              <a:buNone/>
              <a:defRPr sz="54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710AE426-CBD1-49BA-A1DA-945CCEE2ED80}" type="datetimeFigureOut">
              <a:rPr lang="en-US" smtClean="0"/>
              <a:t>10/17/2025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40983032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612647" y="137160"/>
            <a:ext cx="2805405" cy="365125"/>
          </a:xfrm>
        </p:spPr>
        <p:txBody>
          <a:body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8893929" y="137160"/>
            <a:ext cx="2202644" cy="365125"/>
          </a:xfrm>
        </p:spPr>
        <p:txBody>
          <a:bodyPr/>
          <a:lstStyle/>
          <a:p>
            <a:fld id="{710AE426-CBD1-49BA-A1DA-945CCEE2ED80}" type="datetimeFigureOut">
              <a:rPr lang="en-US" smtClean="0"/>
              <a:t>10/17/2025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11147096" y="137160"/>
            <a:ext cx="429207" cy="365125"/>
          </a:xfrm>
        </p:spPr>
        <p:txBody>
          <a:bodyPr/>
          <a:lstStyle/>
          <a:p>
            <a:fld id="{0B3A8078-5A32-4B09-ABA5-7ABEFD22E08A}" type="slidenum">
              <a:rPr lang="en-US" smtClean="0"/>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09725" y="755374"/>
            <a:ext cx="10872216" cy="6019229"/>
          </a:xfrm>
        </p:spPr>
        <p:txBody>
          <a:bodyPr anchor="b">
            <a:normAutofit/>
          </a:bodyPr>
          <a:lstStyle>
            <a:lvl1pPr marL="0" indent="0">
              <a:lnSpc>
                <a:spcPct val="90000"/>
              </a:lnSpc>
              <a:buNone/>
              <a:defRPr sz="7200" b="1"/>
            </a:lvl1pPr>
            <a:lvl2pPr marL="228600" indent="0">
              <a:lnSpc>
                <a:spcPct val="90000"/>
              </a:lnSpc>
              <a:buNone/>
              <a:defRPr sz="6600" b="1"/>
            </a:lvl2pPr>
            <a:lvl3pPr marL="457200" indent="0">
              <a:lnSpc>
                <a:spcPct val="90000"/>
              </a:lnSpc>
              <a:buNone/>
              <a:defRPr sz="6000" b="1"/>
            </a:lvl3pPr>
            <a:lvl4pPr marL="685800" indent="0">
              <a:lnSpc>
                <a:spcPct val="90000"/>
              </a:lnSpc>
              <a:buNone/>
              <a:defRPr sz="5400" b="1"/>
            </a:lvl4pPr>
            <a:lvl5pPr marL="914400" indent="0">
              <a:lnSpc>
                <a:spcPct val="90000"/>
              </a:lnSpc>
              <a:buNone/>
              <a:defRPr sz="48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63725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Statem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8" name="Content Placeholder 7">
            <a:extLst>
              <a:ext uri="{FF2B5EF4-FFF2-40B4-BE49-F238E27FC236}">
                <a16:creationId xmlns:a16="http://schemas.microsoft.com/office/drawing/2014/main" id="{3F6E1CB6-4A50-1364-430B-EF249B6D0012}"/>
              </a:ext>
            </a:extLst>
          </p:cNvPr>
          <p:cNvSpPr>
            <a:spLocks noGrp="1"/>
          </p:cNvSpPr>
          <p:nvPr>
            <p:ph sz="quarter" idx="14" hasCustomPrompt="1"/>
          </p:nvPr>
        </p:nvSpPr>
        <p:spPr>
          <a:xfrm>
            <a:off x="612774" y="1033272"/>
            <a:ext cx="10972800" cy="4782312"/>
          </a:xfrm>
        </p:spPr>
        <p:txBody>
          <a:bodyPr anchor="ctr">
            <a:noAutofit/>
          </a:bodyPr>
          <a:lstStyle>
            <a:lvl1pPr marL="0" indent="0">
              <a:lnSpc>
                <a:spcPct val="100000"/>
              </a:lnSpc>
              <a:buNone/>
              <a:defRPr sz="8000" b="1">
                <a:solidFill>
                  <a:schemeClr val="accent1">
                    <a:lumMod val="75000"/>
                  </a:schemeClr>
                </a:solidFill>
              </a:defRPr>
            </a:lvl1pPr>
            <a:lvl2pPr marL="228600" indent="0">
              <a:lnSpc>
                <a:spcPct val="100000"/>
              </a:lnSpc>
              <a:buNone/>
              <a:defRPr sz="8000" b="1">
                <a:solidFill>
                  <a:schemeClr val="accent1">
                    <a:lumMod val="75000"/>
                  </a:schemeClr>
                </a:solidFill>
              </a:defRPr>
            </a:lvl2pPr>
            <a:lvl3pPr marL="457200" indent="0">
              <a:lnSpc>
                <a:spcPct val="100000"/>
              </a:lnSpc>
              <a:buNone/>
              <a:defRPr sz="8000" b="1">
                <a:solidFill>
                  <a:schemeClr val="accent1">
                    <a:lumMod val="75000"/>
                  </a:schemeClr>
                </a:solidFill>
              </a:defRPr>
            </a:lvl3pPr>
            <a:lvl4pPr marL="685800" indent="0">
              <a:lnSpc>
                <a:spcPct val="100000"/>
              </a:lnSpc>
              <a:buNone/>
              <a:defRPr sz="8000" b="1">
                <a:solidFill>
                  <a:schemeClr val="accent1">
                    <a:lumMod val="75000"/>
                  </a:schemeClr>
                </a:solidFill>
              </a:defRPr>
            </a:lvl4pPr>
            <a:lvl5pPr marL="914400" indent="0">
              <a:lnSpc>
                <a:spcPct val="100000"/>
              </a:lnSpc>
              <a:buNone/>
              <a:defRPr sz="8000" b="1">
                <a:solidFill>
                  <a:schemeClr val="accent1">
                    <a:lumMod val="75000"/>
                  </a:schemeClr>
                </a:solidFill>
              </a:defRPr>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710AE426-CBD1-49BA-A1DA-945CCEE2ED80}" type="datetimeFigureOut">
              <a:rPr lang="en-US" smtClean="0"/>
              <a:t>10/17/2025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31609685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tatement 5">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710AE426-CBD1-49BA-A1DA-945CCEE2ED80}" type="datetimeFigureOut">
              <a:rPr lang="en-US" smtClean="0"/>
              <a:t>10/17/2025</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0B3A8078-5A32-4B09-ABA5-7ABEFD22E08A}" type="slidenum">
              <a:rPr lang="en-US" smtClean="0"/>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4008" y="45720"/>
            <a:ext cx="10872216" cy="6172200"/>
          </a:xfrm>
        </p:spPr>
        <p:txBody>
          <a:bodyPr vert="horz" lIns="91440" tIns="45720" rIns="91440" bIns="45720" rtlCol="0" anchor="t">
            <a:normAutofit/>
          </a:bodyPr>
          <a:lstStyle>
            <a:lvl1pPr marL="0" indent="0">
              <a:lnSpc>
                <a:spcPct val="90000"/>
              </a:lnSpc>
              <a:buNone/>
              <a:defRPr lang="en-US" sz="7200" b="1" dirty="0"/>
            </a:lvl1pPr>
            <a:lvl2pPr marL="228600" indent="0">
              <a:lnSpc>
                <a:spcPct val="90000"/>
              </a:lnSpc>
              <a:buNone/>
              <a:defRPr lang="en-US" sz="6600" b="1" dirty="0"/>
            </a:lvl2pPr>
            <a:lvl3pPr marL="457200" indent="0">
              <a:lnSpc>
                <a:spcPct val="90000"/>
              </a:lnSpc>
              <a:buNone/>
              <a:defRPr lang="en-US" sz="6000" b="1" dirty="0"/>
            </a:lvl3pPr>
            <a:lvl4pPr marL="685800" indent="0">
              <a:lnSpc>
                <a:spcPct val="90000"/>
              </a:lnSpc>
              <a:buNone/>
              <a:defRPr lang="en-US" sz="5400" b="1" dirty="0"/>
            </a:lvl4pPr>
            <a:lvl5pPr marL="914400" indent="0">
              <a:lnSpc>
                <a:spcPct val="90000"/>
              </a:lnSpc>
              <a:buNone/>
              <a:defRPr lang="en-US" sz="4800" b="1" dirty="0"/>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8473269"/>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499616" y="5029200"/>
            <a:ext cx="9198864" cy="640080"/>
          </a:xfrm>
        </p:spPr>
        <p:txBody>
          <a:bodyPr anchor="ctr">
            <a:normAutofit/>
          </a:bodyPr>
          <a:lstStyle>
            <a:lvl1pPr>
              <a:lnSpc>
                <a:spcPct val="120000"/>
              </a:lnSpc>
              <a:defRPr sz="2000" spc="0">
                <a:solidFill>
                  <a:schemeClr val="accent1">
                    <a:lumMod val="75000"/>
                  </a:schemeClr>
                </a:solidFill>
                <a:latin typeface="+mn-lt"/>
              </a:defRPr>
            </a:lvl1pPr>
          </a:lstStyle>
          <a:p>
            <a:r>
              <a:rPr lang="en-US"/>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499616" y="1188720"/>
            <a:ext cx="9198864" cy="3332480"/>
          </a:xfrm>
        </p:spPr>
        <p:txBody>
          <a:bodyPr anchor="ctr">
            <a:normAutofit/>
          </a:bodyPr>
          <a:lstStyle>
            <a:lvl1pPr marL="164592" indent="-164592">
              <a:lnSpc>
                <a:spcPct val="100000"/>
              </a:lnSpc>
              <a:spcBef>
                <a:spcPts val="0"/>
              </a:spcBef>
              <a:buNone/>
              <a:defRPr sz="4800">
                <a:latin typeface="+mj-lt"/>
              </a:defRPr>
            </a:lvl1pPr>
          </a:lstStyle>
          <a:p>
            <a:pPr lvl="0"/>
            <a:r>
              <a:rPr lang="en-US"/>
              <a:t>Click to edit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710AE426-CBD1-49BA-A1DA-945CCEE2ED80}" type="datetimeFigureOut">
              <a:rPr lang="en-US" smtClean="0"/>
              <a:t>10/17/2025</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14284796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2">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677009" y="4955722"/>
            <a:ext cx="8863084" cy="669472"/>
          </a:xfrm>
        </p:spPr>
        <p:txBody>
          <a:bodyPr anchor="ctr">
            <a:normAutofit/>
          </a:bodyPr>
          <a:lstStyle>
            <a:lvl1pPr algn="r">
              <a:lnSpc>
                <a:spcPct val="120000"/>
              </a:lnSpc>
              <a:defRPr sz="2000" spc="0">
                <a:solidFill>
                  <a:schemeClr val="tx1"/>
                </a:solidFill>
                <a:latin typeface="+mn-lt"/>
              </a:defRPr>
            </a:lvl1pPr>
          </a:lstStyle>
          <a:p>
            <a:r>
              <a:rPr lang="en-US"/>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677008" y="1344168"/>
            <a:ext cx="8863085" cy="3291840"/>
          </a:xfrm>
        </p:spPr>
        <p:txBody>
          <a:bodyPr anchor="ctr">
            <a:normAutofit/>
          </a:bodyPr>
          <a:lstStyle>
            <a:lvl1pPr marL="164592" indent="-164592">
              <a:lnSpc>
                <a:spcPct val="100000"/>
              </a:lnSpc>
              <a:spcBef>
                <a:spcPts val="0"/>
              </a:spcBef>
              <a:buNone/>
              <a:defRPr sz="4800">
                <a:latin typeface="+mj-lt"/>
              </a:defRPr>
            </a:lvl1pPr>
          </a:lstStyle>
          <a:p>
            <a:pPr lvl="0"/>
            <a:r>
              <a:rPr lang="en-US"/>
              <a:t>Click to edit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710AE426-CBD1-49BA-A1DA-945CCEE2ED80}" type="datetimeFigureOut">
              <a:rPr lang="en-US" smtClean="0"/>
              <a:t>10/17/2025</a:t>
            </a:fld>
            <a:endParaRPr lang="en-US"/>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2724171078"/>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4707468" y="4893733"/>
            <a:ext cx="5638800" cy="788610"/>
          </a:xfrm>
        </p:spPr>
        <p:txBody>
          <a:bodyPr anchor="ctr">
            <a:normAutofit/>
          </a:bodyPr>
          <a:lstStyle>
            <a:lvl1pPr algn="r">
              <a:lnSpc>
                <a:spcPct val="120000"/>
              </a:lnSpc>
              <a:defRPr sz="2000" b="1" spc="0">
                <a:solidFill>
                  <a:schemeClr val="accent1">
                    <a:lumMod val="75000"/>
                  </a:schemeClr>
                </a:solidFill>
                <a:latin typeface="+mn-lt"/>
              </a:defRPr>
            </a:lvl1pPr>
          </a:lstStyle>
          <a:p>
            <a:r>
              <a:rPr lang="en-US"/>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862666" y="1388534"/>
            <a:ext cx="8483601" cy="3371246"/>
          </a:xfrm>
        </p:spPr>
        <p:txBody>
          <a:bodyPr anchor="ctr">
            <a:normAutofit/>
          </a:bodyPr>
          <a:lstStyle>
            <a:lvl1pPr marL="164592" indent="-164592">
              <a:lnSpc>
                <a:spcPct val="110000"/>
              </a:lnSpc>
              <a:spcBef>
                <a:spcPts val="0"/>
              </a:spcBef>
              <a:buNone/>
              <a:defRPr sz="5400">
                <a:latin typeface="+mj-lt"/>
              </a:defRPr>
            </a:lvl1pPr>
          </a:lstStyle>
          <a:p>
            <a:pPr lvl="0"/>
            <a:r>
              <a:rPr lang="en-US"/>
              <a:t>Click to edit Quote</a:t>
            </a:r>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710AE426-CBD1-49BA-A1DA-945CCEE2ED80}" type="datetimeFigureOut">
              <a:rPr lang="en-US" smtClean="0"/>
              <a:t>10/17/2025</a:t>
            </a:fld>
            <a:endParaRPr lang="en-US"/>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39953728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12064"/>
            <a:ext cx="10741152" cy="969264"/>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4" name="Content Placeholder 3">
            <a:extLst>
              <a:ext uri="{FF2B5EF4-FFF2-40B4-BE49-F238E27FC236}">
                <a16:creationId xmlns:a16="http://schemas.microsoft.com/office/drawing/2014/main" id="{6627D5A5-84C3-7EDE-A8EB-2DE057DE46AB}"/>
              </a:ext>
            </a:extLst>
          </p:cNvPr>
          <p:cNvSpPr>
            <a:spLocks noGrp="1"/>
          </p:cNvSpPr>
          <p:nvPr>
            <p:ph sz="quarter" idx="15"/>
          </p:nvPr>
        </p:nvSpPr>
        <p:spPr>
          <a:xfrm>
            <a:off x="612775" y="1825625"/>
            <a:ext cx="50749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10" name="Content Placeholder 9">
            <a:extLst>
              <a:ext uri="{FF2B5EF4-FFF2-40B4-BE49-F238E27FC236}">
                <a16:creationId xmlns:a16="http://schemas.microsoft.com/office/drawing/2014/main" id="{D54150AE-A7C6-D328-35D7-F5B840930E3B}"/>
              </a:ext>
            </a:extLst>
          </p:cNvPr>
          <p:cNvSpPr>
            <a:spLocks noGrp="1"/>
          </p:cNvSpPr>
          <p:nvPr>
            <p:ph sz="quarter" idx="16"/>
          </p:nvPr>
        </p:nvSpPr>
        <p:spPr>
          <a:xfrm>
            <a:off x="6278563" y="1825625"/>
            <a:ext cx="507523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710AE426-CBD1-49BA-A1DA-945CCEE2ED80}" type="datetimeFigureOut">
              <a:rPr lang="en-US" smtClean="0"/>
              <a:t>10/17/2025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3102973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6" y="5201704"/>
            <a:ext cx="11213593" cy="786384"/>
          </a:xfrm>
        </p:spPr>
        <p:txBody>
          <a:bodyPr vert="horz" lIns="91440" tIns="45720" rIns="91440" bIns="45720" rtlCol="0" anchor="b">
            <a:normAutofit/>
          </a:bodyPr>
          <a:lstStyle>
            <a:lvl1pPr>
              <a:defRPr lang="en-US" sz="40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6" y="5971760"/>
            <a:ext cx="11213593" cy="365125"/>
          </a:xfrm>
        </p:spPr>
        <p:txBody>
          <a:bodyPr vert="horz" lIns="91440" tIns="45720" rIns="91440" bIns="45720" rtlCol="0">
            <a:normAutofit/>
          </a:bodyPr>
          <a:lstStyle>
            <a:lvl1pPr marL="0" indent="0">
              <a:buNone/>
              <a:defRPr lang="en-US" sz="1600" dirty="0"/>
            </a:lvl1pPr>
          </a:lstStyle>
          <a:p>
            <a:pPr lvl="0"/>
            <a:r>
              <a:rPr lang="en-US"/>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12191999" cy="4986425"/>
          </a:xfrm>
          <a:blipFill dpi="0" rotWithShape="1">
            <a:blip r:embed="rId2">
              <a:alphaModFix amt="60000"/>
            </a:blip>
            <a:srcRect/>
            <a:stretch>
              <a:fillRect/>
            </a:stretch>
          </a:blipFill>
        </p:spPr>
        <p:txBody>
          <a:bodyPr/>
          <a:lstStyle>
            <a:lvl1pPr marL="0" indent="0">
              <a:buNone/>
              <a:defRPr/>
            </a:lvl1pPr>
          </a:lstStyle>
          <a:p>
            <a:r>
              <a:rPr lang="en-US"/>
              <a:t> </a:t>
            </a:r>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p:txBody>
          <a:bodyPr/>
          <a:lstStyle/>
          <a:p>
            <a:endParaRPr lang="en-US"/>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p:txBody>
          <a:bodyPr/>
          <a:lstStyle/>
          <a:p>
            <a:fld id="{710AE426-CBD1-49BA-A1DA-945CCEE2ED80}" type="datetimeFigureOut">
              <a:rPr lang="en-US" smtClean="0"/>
              <a:t>10/17/2025</a:t>
            </a:fld>
            <a:endParaRPr lang="en-US"/>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251193822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12064"/>
            <a:ext cx="10745788" cy="969264"/>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074920" cy="559834"/>
          </a:xfrm>
        </p:spPr>
        <p:txBody>
          <a:bodyPr anchor="b">
            <a:norm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76AAF7-C632-FCD0-6A60-E0EA4A52F229}"/>
              </a:ext>
            </a:extLst>
          </p:cNvPr>
          <p:cNvSpPr>
            <a:spLocks noGrp="1"/>
          </p:cNvSpPr>
          <p:nvPr>
            <p:ph sz="quarter" idx="15"/>
          </p:nvPr>
        </p:nvSpPr>
        <p:spPr>
          <a:xfrm>
            <a:off x="609600" y="2387600"/>
            <a:ext cx="5075238" cy="3786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280468" y="1685735"/>
            <a:ext cx="5074920" cy="559834"/>
          </a:xfrm>
        </p:spPr>
        <p:txBody>
          <a:bodyPr anchor="b">
            <a:norm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11">
            <a:extLst>
              <a:ext uri="{FF2B5EF4-FFF2-40B4-BE49-F238E27FC236}">
                <a16:creationId xmlns:a16="http://schemas.microsoft.com/office/drawing/2014/main" id="{CD998360-6973-27D8-8B08-ACAE10572B32}"/>
              </a:ext>
            </a:extLst>
          </p:cNvPr>
          <p:cNvSpPr>
            <a:spLocks noGrp="1"/>
          </p:cNvSpPr>
          <p:nvPr>
            <p:ph sz="quarter" idx="16"/>
          </p:nvPr>
        </p:nvSpPr>
        <p:spPr>
          <a:xfrm>
            <a:off x="6279832" y="2387600"/>
            <a:ext cx="5075556" cy="3786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710AE426-CBD1-49BA-A1DA-945CCEE2ED80}" type="datetimeFigureOut">
              <a:rPr lang="en-US" smtClean="0"/>
              <a:t>10/17/2025</a:t>
            </a:fld>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16421479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612648" y="512064"/>
            <a:ext cx="10963656" cy="969264"/>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710AE426-CBD1-49BA-A1DA-945CCEE2ED80}" type="datetimeFigureOut">
              <a:rPr lang="en-US" smtClean="0"/>
              <a:t>10/17/2025</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2768204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710AE426-CBD1-49BA-A1DA-945CCEE2ED80}" type="datetimeFigureOut">
              <a:rPr lang="en-US" smtClean="0"/>
              <a:t>10/17/2025</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32052257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12648" y="713232"/>
            <a:ext cx="3595634" cy="1625321"/>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590800"/>
            <a:ext cx="3595634" cy="3713584"/>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713232"/>
            <a:ext cx="6440258" cy="5591152"/>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0AE426-CBD1-49BA-A1DA-945CCEE2ED80}" type="datetimeFigureOut">
              <a:rPr lang="en-US" smtClean="0"/>
              <a:t>10/17/2025</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16625781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8" y="713232"/>
            <a:ext cx="3595634" cy="1762083"/>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826137"/>
            <a:ext cx="3585586" cy="3346063"/>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5340483" y="713232"/>
            <a:ext cx="6139637" cy="5458968"/>
          </a:xfrm>
          <a:blipFill dpi="0" rotWithShape="1">
            <a:blip r:embed="rId2">
              <a:alphaModFix amt="60000"/>
            </a:blip>
            <a:srcRect/>
            <a:stretch>
              <a:fillRect/>
            </a:stretch>
          </a:blip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710AE426-CBD1-49BA-A1DA-945CCEE2ED80}" type="datetimeFigureOut">
              <a:rPr lang="en-US" smtClean="0"/>
              <a:t>10/17/2025</a:t>
            </a:fld>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13848688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14299" y="89808"/>
            <a:ext cx="11462003" cy="2514600"/>
          </a:xfrm>
        </p:spPr>
        <p:txBody>
          <a:bodyPr anchor="t">
            <a:normAutofit/>
          </a:bodyPr>
          <a:lstStyle>
            <a:lvl1pPr>
              <a:defRPr sz="72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118757"/>
            <a:ext cx="10963528" cy="2620736"/>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10AE426-CBD1-49BA-A1DA-945CCEE2ED80}" type="datetimeFigureOut">
              <a:rPr lang="en-US" smtClean="0"/>
              <a:t>10/17/2025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1959248582"/>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627318"/>
            <a:ext cx="8430767" cy="1842020"/>
          </a:xfrm>
        </p:spPr>
        <p:txBody>
          <a:bodyPr anchor="b">
            <a:noAutofit/>
          </a:bodyPr>
          <a:lstStyle>
            <a:lvl1pPr>
              <a:defRPr sz="720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775" y="3622674"/>
            <a:ext cx="8430639" cy="1608008"/>
          </a:xfrm>
        </p:spPr>
        <p:txBody>
          <a:bodyPr>
            <a:normAutofit/>
          </a:bodyPr>
          <a:lstStyle>
            <a:lvl1pPr marL="0" indent="0">
              <a:buNone/>
              <a:defRPr sz="1800"/>
            </a:lvl1pPr>
            <a:lvl2pPr marL="228600" indent="0">
              <a:buNone/>
              <a:defRPr sz="1600"/>
            </a:lvl2pPr>
            <a:lvl3pPr marL="457200" indent="0">
              <a:buNone/>
              <a:defRPr sz="1400"/>
            </a:lvl3pPr>
            <a:lvl4pPr marL="685800" indent="0">
              <a:buNone/>
              <a:defRPr sz="1400"/>
            </a:lvl4pPr>
            <a:lvl5pPr marL="9144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10AE426-CBD1-49BA-A1DA-945CCEE2ED80}" type="datetimeFigureOut">
              <a:rPr lang="en-US" smtClean="0"/>
              <a:t>10/17/2025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275275715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82391" y="82209"/>
            <a:ext cx="10280809" cy="4572000"/>
          </a:xfrm>
        </p:spPr>
        <p:txBody>
          <a:bodyPr vert="horz" lIns="91440" tIns="45720" rIns="91440" bIns="45720" rtlCol="0" anchor="t">
            <a:normAutofit/>
          </a:bodyPr>
          <a:lstStyle>
            <a:lvl1pPr>
              <a:defRPr lang="en-US" sz="78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6" y="4800600"/>
            <a:ext cx="7083554" cy="1093304"/>
          </a:xfrm>
        </p:spPr>
        <p:txBody>
          <a:bodyPr vert="horz" lIns="91440" tIns="45720" rIns="91440" bIns="45720" rtlCol="0" anchor="b">
            <a:normAutofit/>
          </a:bodyPr>
          <a:lstStyle>
            <a:lvl1pPr marL="0" indent="0">
              <a:buNone/>
              <a:defRPr lang="en-US" sz="1600" dirty="0"/>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710AE426-CBD1-49BA-A1DA-945CCEE2ED80}" type="datetimeFigureOut">
              <a:rPr lang="en-US" smtClean="0"/>
              <a:t>10/17/2025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124146973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7" y="1143000"/>
            <a:ext cx="8683753" cy="3095149"/>
          </a:xfrm>
        </p:spPr>
        <p:txBody>
          <a:bodyPr vert="horz" lIns="91440" tIns="45720" rIns="91440" bIns="45720" rtlCol="0" anchor="b">
            <a:normAutofit/>
          </a:bodyPr>
          <a:lstStyle>
            <a:lvl1pPr>
              <a:defRPr lang="en-US" sz="60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7" y="4498848"/>
            <a:ext cx="6881457" cy="1014984"/>
          </a:xfrm>
        </p:spPr>
        <p:txBody>
          <a:bodyPr vert="horz" lIns="91440" tIns="45720" rIns="91440" bIns="45720" rtlCol="0">
            <a:normAutofit/>
          </a:bodyPr>
          <a:lstStyle>
            <a:lvl1pPr marL="0" indent="0">
              <a:buNone/>
              <a:defRPr lang="en-US" sz="1800" dirty="0"/>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12647" y="6343955"/>
            <a:ext cx="2805405" cy="365125"/>
          </a:xfrm>
        </p:spPr>
        <p:txBody>
          <a:body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221509" y="6343955"/>
            <a:ext cx="2875064" cy="365125"/>
          </a:xfrm>
        </p:spPr>
        <p:txBody>
          <a:bodyPr/>
          <a:lstStyle/>
          <a:p>
            <a:fld id="{710AE426-CBD1-49BA-A1DA-945CCEE2ED80}" type="datetimeFigureOut">
              <a:rPr lang="en-US" smtClean="0"/>
              <a:t>10/17/2025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198899127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82391" y="82209"/>
            <a:ext cx="9899809" cy="4572000"/>
          </a:xfrm>
        </p:spPr>
        <p:txBody>
          <a:bodyPr vert="horz" lIns="91440" tIns="45720" rIns="91440" bIns="45720" rtlCol="0" anchor="t">
            <a:normAutofit/>
          </a:bodyPr>
          <a:lstStyle>
            <a:lvl1pPr>
              <a:defRPr lang="en-US" sz="7000" dirty="0"/>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6" y="4800600"/>
            <a:ext cx="7083554" cy="1093304"/>
          </a:xfrm>
        </p:spPr>
        <p:txBody>
          <a:bodyPr vert="horz" lIns="91440" tIns="45720" rIns="91440" bIns="45720" rtlCol="0" anchor="b">
            <a:normAutofit/>
          </a:bodyPr>
          <a:lstStyle>
            <a:lvl1pPr marL="0" indent="0">
              <a:buNone/>
              <a:defRPr lang="en-US" sz="1600" dirty="0"/>
            </a:lvl1pPr>
          </a:lstStyle>
          <a:p>
            <a:pPr lvl="0"/>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710AE426-CBD1-49BA-A1DA-945CCEE2ED80}" type="datetimeFigureOut">
              <a:rPr lang="en-US" smtClean="0"/>
              <a:t>10/17/2025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66910486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752600" y="1447800"/>
            <a:ext cx="8686800" cy="2491655"/>
          </a:xfrm>
        </p:spPr>
        <p:txBody>
          <a:bodyPr anchor="b">
            <a:normAutofit/>
          </a:bodyPr>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4039648"/>
            <a:ext cx="7588155" cy="1029310"/>
          </a:xfrm>
        </p:spPr>
        <p:txBody>
          <a:bodyPr>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710AE426-CBD1-49BA-A1DA-945CCEE2ED80}" type="datetimeFigureOut">
              <a:rPr lang="en-US" smtClean="0"/>
              <a:t>10/17/2025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0B3A8078-5A32-4B09-ABA5-7ABEFD22E08A}" type="slidenum">
              <a:rPr lang="en-US" smtClean="0"/>
              <a:t>‹#›</a:t>
            </a:fld>
            <a:endParaRPr lang="en-US"/>
          </a:p>
        </p:txBody>
      </p:sp>
    </p:spTree>
    <p:extLst>
      <p:ext uri="{BB962C8B-B14F-4D97-AF65-F5344CB8AC3E}">
        <p14:creationId xmlns:p14="http://schemas.microsoft.com/office/powerpoint/2010/main" val="359471710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14649"/>
            <a:ext cx="10963655" cy="97237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09862"/>
            <a:ext cx="10963656" cy="45137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612647" y="6343955"/>
            <a:ext cx="2805405" cy="365125"/>
          </a:xfrm>
          <a:prstGeom prst="rect">
            <a:avLst/>
          </a:prstGeom>
        </p:spPr>
        <p:txBody>
          <a:bodyPr vert="horz" lIns="91440" tIns="45720" rIns="91440" bIns="45720" rtlCol="0" anchor="ctr"/>
          <a:lstStyle>
            <a:lvl1pPr algn="l">
              <a:defRPr sz="800">
                <a:solidFill>
                  <a:schemeClr val="tx1"/>
                </a:solidFill>
              </a:defRPr>
            </a:lvl1pPr>
          </a:lstStyle>
          <a:p>
            <a:endParaRPr lang="en-US"/>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8893929" y="6343955"/>
            <a:ext cx="2202644" cy="365125"/>
          </a:xfrm>
          <a:prstGeom prst="rect">
            <a:avLst/>
          </a:prstGeom>
        </p:spPr>
        <p:txBody>
          <a:bodyPr vert="horz" lIns="91440" tIns="45720" rIns="91440" bIns="45720" rtlCol="0" anchor="ctr"/>
          <a:lstStyle>
            <a:lvl1pPr algn="r">
              <a:defRPr sz="800">
                <a:solidFill>
                  <a:schemeClr val="tx1"/>
                </a:solidFill>
              </a:defRPr>
            </a:lvl1pPr>
          </a:lstStyle>
          <a:p>
            <a:fld id="{710AE426-CBD1-49BA-A1DA-945CCEE2ED80}" type="datetimeFigureOut">
              <a:rPr lang="en-US" smtClean="0"/>
              <a:t>10/17/2025</a:t>
            </a:fld>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147096" y="6343955"/>
            <a:ext cx="429207" cy="365125"/>
          </a:xfrm>
          <a:prstGeom prst="rect">
            <a:avLst/>
          </a:prstGeom>
        </p:spPr>
        <p:txBody>
          <a:bodyPr vert="horz" lIns="91440" tIns="45720" rIns="91440" bIns="45720" rtlCol="0" anchor="ctr"/>
          <a:lstStyle>
            <a:lvl1pPr algn="r">
              <a:defRPr sz="800">
                <a:solidFill>
                  <a:schemeClr val="tx1"/>
                </a:solidFill>
              </a:defRPr>
            </a:lvl1pPr>
          </a:lstStyle>
          <a:p>
            <a:fld id="{0B3A8078-5A32-4B09-ABA5-7ABEFD22E08A}" type="slidenum">
              <a:rPr lang="en-US" smtClean="0"/>
              <a:t>‹#›</a:t>
            </a:fld>
            <a:endParaRPr lang="en-US"/>
          </a:p>
        </p:txBody>
      </p:sp>
    </p:spTree>
    <p:extLst>
      <p:ext uri="{BB962C8B-B14F-4D97-AF65-F5344CB8AC3E}">
        <p14:creationId xmlns:p14="http://schemas.microsoft.com/office/powerpoint/2010/main" val="8353011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Lst>
  <p:txStyles>
    <p:titleStyle>
      <a:lvl1pPr algn="l" defTabSz="914400" rtl="0" eaLnBrk="1" latinLnBrk="0" hangingPunct="1">
        <a:lnSpc>
          <a:spcPct val="95000"/>
        </a:lnSpc>
        <a:spcBef>
          <a:spcPct val="0"/>
        </a:spcBef>
        <a:buNone/>
        <a:defRPr sz="2800" b="1" kern="1200"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p15:clr>
            <a:srgbClr val="F26B43"/>
          </p15:clr>
        </p15:guide>
        <p15:guide id="8" pos="3840">
          <p15:clr>
            <a:srgbClr val="F26B43"/>
          </p15:clr>
        </p15:guide>
        <p15:guide id="9" pos="7296">
          <p15:clr>
            <a:srgbClr val="F26B43"/>
          </p15:clr>
        </p15:guide>
        <p15:guide id="10" pos="3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994BC-6480-76C2-F9E5-CC31ED870E62}"/>
              </a:ext>
            </a:extLst>
          </p:cNvPr>
          <p:cNvSpPr>
            <a:spLocks noGrp="1"/>
          </p:cNvSpPr>
          <p:nvPr>
            <p:ph type="ctrTitle"/>
          </p:nvPr>
        </p:nvSpPr>
        <p:spPr>
          <a:xfrm>
            <a:off x="7428950" y="284481"/>
            <a:ext cx="4458249" cy="4320310"/>
          </a:xfrm>
        </p:spPr>
        <p:txBody>
          <a:bodyPr anchor="t">
            <a:normAutofit/>
          </a:bodyPr>
          <a:lstStyle/>
          <a:p>
            <a:r>
              <a:rPr lang="en-US"/>
              <a:t>Pupil Voice: What Children Think About JP School</a:t>
            </a:r>
          </a:p>
        </p:txBody>
      </p:sp>
      <p:sp>
        <p:nvSpPr>
          <p:cNvPr id="3" name="Subtitle 2">
            <a:extLst>
              <a:ext uri="{FF2B5EF4-FFF2-40B4-BE49-F238E27FC236}">
                <a16:creationId xmlns:a16="http://schemas.microsoft.com/office/drawing/2014/main" id="{86871E81-CFE8-D095-FD22-BCABB9F18C99}"/>
              </a:ext>
            </a:extLst>
          </p:cNvPr>
          <p:cNvSpPr>
            <a:spLocks noGrp="1"/>
          </p:cNvSpPr>
          <p:nvPr>
            <p:ph type="subTitle" idx="1"/>
          </p:nvPr>
        </p:nvSpPr>
        <p:spPr>
          <a:xfrm>
            <a:off x="7428950" y="4870174"/>
            <a:ext cx="3856735" cy="1033669"/>
          </a:xfrm>
        </p:spPr>
        <p:txBody>
          <a:bodyPr anchor="b">
            <a:normAutofit/>
          </a:bodyPr>
          <a:lstStyle/>
          <a:p>
            <a:r>
              <a:rPr lang="en-US"/>
              <a:t>Exploring student perspectives on education and learning</a:t>
            </a:r>
          </a:p>
        </p:txBody>
      </p:sp>
      <p:pic>
        <p:nvPicPr>
          <p:cNvPr id="6" name="Picture 5">
            <a:extLst>
              <a:ext uri="{FF2B5EF4-FFF2-40B4-BE49-F238E27FC236}">
                <a16:creationId xmlns:a16="http://schemas.microsoft.com/office/drawing/2014/main" id="{F0A04A46-F530-4598-8D32-0219277C5B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3536" y="1508023"/>
            <a:ext cx="3206496" cy="3096768"/>
          </a:xfrm>
          <a:prstGeom prst="rect">
            <a:avLst/>
          </a:prstGeom>
        </p:spPr>
      </p:pic>
    </p:spTree>
    <p:extLst>
      <p:ext uri="{BB962C8B-B14F-4D97-AF65-F5344CB8AC3E}">
        <p14:creationId xmlns:p14="http://schemas.microsoft.com/office/powerpoint/2010/main" val="417475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54797-6A73-4856-CB75-4D5DDDE591D2}"/>
              </a:ext>
            </a:extLst>
          </p:cNvPr>
          <p:cNvSpPr>
            <a:spLocks noGrp="1"/>
          </p:cNvSpPr>
          <p:nvPr>
            <p:ph type="title"/>
          </p:nvPr>
        </p:nvSpPr>
        <p:spPr>
          <a:xfrm>
            <a:off x="612648" y="706802"/>
            <a:ext cx="4672584" cy="1269482"/>
          </a:xfrm>
        </p:spPr>
        <p:txBody>
          <a:bodyPr anchor="t">
            <a:normAutofit/>
          </a:bodyPr>
          <a:lstStyle/>
          <a:p>
            <a:r>
              <a:rPr lang="en-US"/>
              <a:t>Feeling Safe and Supported</a:t>
            </a:r>
          </a:p>
        </p:txBody>
      </p:sp>
      <p:pic>
        <p:nvPicPr>
          <p:cNvPr id="5" name="Content Placeholder 4" descr="Friends playing clapping game during school's break time using face mask">
            <a:extLst>
              <a:ext uri="{FF2B5EF4-FFF2-40B4-BE49-F238E27FC236}">
                <a16:creationId xmlns:a16="http://schemas.microsoft.com/office/drawing/2014/main" id="{C98B4421-3E93-4DE6-9D8D-CD1889ECA41C}"/>
              </a:ext>
            </a:extLst>
          </p:cNvPr>
          <p:cNvPicPr>
            <a:picLocks noGrp="1" noChangeAspect="1"/>
          </p:cNvPicPr>
          <p:nvPr>
            <p:ph type="pic" sz="quarter" idx="13"/>
          </p:nvPr>
        </p:nvPicPr>
        <p:blipFill>
          <a:blip r:embed="rId3"/>
          <a:srcRect l="9458" r="13668" b="-2"/>
          <a:stretch>
            <a:fillRect/>
          </a:stretch>
        </p:blipFill>
        <p:spPr>
          <a:xfrm>
            <a:off x="720468" y="2173850"/>
            <a:ext cx="4564763" cy="3963682"/>
          </a:xfrm>
          <a:prstGeom prst="rect">
            <a:avLst/>
          </a:prstGeom>
          <a:noFill/>
        </p:spPr>
      </p:pic>
      <p:sp>
        <p:nvSpPr>
          <p:cNvPr id="4" name="Content Placeholder 3">
            <a:extLst>
              <a:ext uri="{FF2B5EF4-FFF2-40B4-BE49-F238E27FC236}">
                <a16:creationId xmlns:a16="http://schemas.microsoft.com/office/drawing/2014/main" id="{E60997D6-6D99-929D-825A-3ECEA9041865}"/>
              </a:ext>
            </a:extLst>
          </p:cNvPr>
          <p:cNvSpPr>
            <a:spLocks noGrp="1"/>
          </p:cNvSpPr>
          <p:nvPr>
            <p:ph sz="quarter" idx="14"/>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5905563" y="732155"/>
            <a:ext cx="5676838" cy="5405377"/>
          </a:xfrm>
        </p:spPr>
        <p:txBody>
          <a:bodyPr>
            <a:normAutofit/>
          </a:bodyPr>
          <a:lstStyle/>
          <a:p>
            <a:pPr marL="0" indent="0">
              <a:spcBef>
                <a:spcPts val="2500"/>
              </a:spcBef>
              <a:buFont typeface="Arial" panose="020B0604020202020204" pitchFamily="34" charset="0"/>
              <a:buNone/>
            </a:pPr>
            <a:r>
              <a:rPr lang="en-US" b="1"/>
              <a:t>Physical Safety Measures</a:t>
            </a:r>
          </a:p>
          <a:p>
            <a:pPr marL="0" lvl="1" indent="0">
              <a:buFont typeface="Arial" panose="020B0604020202020204" pitchFamily="34" charset="0"/>
              <a:buNone/>
            </a:pPr>
            <a:r>
              <a:t>Secure gates and online safety lessons ensure children feel physically protected at school.</a:t>
            </a:r>
            <a:endParaRPr lang="en-US"/>
          </a:p>
          <a:p>
            <a:pPr marL="0" indent="0">
              <a:spcBef>
                <a:spcPts val="2500"/>
              </a:spcBef>
              <a:buFont typeface="Arial" panose="020B0604020202020204" pitchFamily="34" charset="0"/>
              <a:buNone/>
            </a:pPr>
            <a:r>
              <a:rPr lang="en-US" b="1"/>
              <a:t>Emotional Support</a:t>
            </a:r>
          </a:p>
          <a:p>
            <a:pPr marL="0" lvl="1" indent="0">
              <a:buFont typeface="Arial" panose="020B0604020202020204" pitchFamily="34" charset="0"/>
              <a:buNone/>
            </a:pPr>
            <a:r>
              <a:t>Children trust teachers and friends for emotional support when feeling upset or worried.</a:t>
            </a:r>
            <a:endParaRPr lang="en-US"/>
          </a:p>
          <a:p>
            <a:pPr marL="0" indent="0">
              <a:spcBef>
                <a:spcPts val="2500"/>
              </a:spcBef>
              <a:buFont typeface="Arial" panose="020B0604020202020204" pitchFamily="34" charset="0"/>
              <a:buNone/>
            </a:pPr>
            <a:r>
              <a:rPr lang="en-US" b="1"/>
              <a:t>Inclusive Values</a:t>
            </a:r>
          </a:p>
          <a:p>
            <a:pPr marL="0" lvl="1" indent="0">
              <a:buFont typeface="Arial" panose="020B0604020202020204" pitchFamily="34" charset="0"/>
              <a:buNone/>
            </a:pPr>
            <a:r>
              <a:t>Rainbow Values promote kindness, respect, and inclusion to create a welcoming school community.</a:t>
            </a:r>
            <a:endParaRPr lang="en-US"/>
          </a:p>
          <a:p>
            <a:pPr marL="0" indent="0">
              <a:spcBef>
                <a:spcPts val="2500"/>
              </a:spcBef>
              <a:buFont typeface="Arial" panose="020B0604020202020204" pitchFamily="34" charset="0"/>
              <a:buNone/>
            </a:pPr>
            <a:r>
              <a:rPr lang="en-US" b="1"/>
              <a:t>Positive Learning Environment</a:t>
            </a:r>
          </a:p>
          <a:p>
            <a:pPr marL="0" lvl="1" indent="0">
              <a:buFont typeface="Arial" panose="020B0604020202020204" pitchFamily="34" charset="0"/>
              <a:buNone/>
            </a:pPr>
            <a:r>
              <a:t>Feeling safe and supported helps children enjoy learning and achieve their best at school.</a:t>
            </a:r>
            <a:endParaRPr lang="en-US"/>
          </a:p>
        </p:txBody>
      </p:sp>
    </p:spTree>
    <p:extLst>
      <p:ext uri="{BB962C8B-B14F-4D97-AF65-F5344CB8AC3E}">
        <p14:creationId xmlns:p14="http://schemas.microsoft.com/office/powerpoint/2010/main" val="14453587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869AD-CE9E-49D4-7204-BD3B148720B8}"/>
              </a:ext>
            </a:extLst>
          </p:cNvPr>
          <p:cNvSpPr>
            <a:spLocks noGrp="1"/>
          </p:cNvSpPr>
          <p:nvPr>
            <p:ph type="title"/>
          </p:nvPr>
        </p:nvSpPr>
        <p:spPr>
          <a:xfrm>
            <a:off x="111758" y="1869103"/>
            <a:ext cx="9337042" cy="4906929"/>
          </a:xfrm>
        </p:spPr>
        <p:txBody>
          <a:bodyPr anchor="b">
            <a:normAutofit/>
          </a:bodyPr>
          <a:lstStyle/>
          <a:p>
            <a:r>
              <a:rPr lang="en-US" dirty="0"/>
              <a:t>Behaviour and Leaders</a:t>
            </a:r>
          </a:p>
        </p:txBody>
      </p:sp>
    </p:spTree>
    <p:extLst>
      <p:ext uri="{BB962C8B-B14F-4D97-AF65-F5344CB8AC3E}">
        <p14:creationId xmlns:p14="http://schemas.microsoft.com/office/powerpoint/2010/main" val="31188744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CB41-4B59-27B0-1BB7-A71D69BD89E6}"/>
              </a:ext>
            </a:extLst>
          </p:cNvPr>
          <p:cNvSpPr>
            <a:spLocks noGrp="1"/>
          </p:cNvSpPr>
          <p:nvPr>
            <p:ph type="title"/>
          </p:nvPr>
        </p:nvSpPr>
        <p:spPr>
          <a:xfrm>
            <a:off x="4632168" y="474177"/>
            <a:ext cx="6950232" cy="932688"/>
          </a:xfrm>
        </p:spPr>
        <p:txBody>
          <a:bodyPr anchor="b">
            <a:normAutofit/>
          </a:bodyPr>
          <a:lstStyle/>
          <a:p>
            <a:r>
              <a:rPr lang="en-US"/>
              <a:t>Behaviour and Rewards</a:t>
            </a:r>
          </a:p>
        </p:txBody>
      </p:sp>
      <p:pic>
        <p:nvPicPr>
          <p:cNvPr id="5" name="Content Placeholder 4" descr="Portrait of a smiling ethnic school boy holding his test and showing a thumbs up sign">
            <a:extLst>
              <a:ext uri="{FF2B5EF4-FFF2-40B4-BE49-F238E27FC236}">
                <a16:creationId xmlns:a16="http://schemas.microsoft.com/office/drawing/2014/main" id="{06543AC7-517D-4D34-A96F-A5A103BCB1C5}"/>
              </a:ext>
            </a:extLst>
          </p:cNvPr>
          <p:cNvPicPr>
            <a:picLocks noGrp="1" noChangeAspect="1"/>
          </p:cNvPicPr>
          <p:nvPr>
            <p:ph type="pic" sz="quarter" idx="13"/>
          </p:nvPr>
        </p:nvPicPr>
        <p:blipFill>
          <a:blip r:embed="rId3"/>
          <a:srcRect l="24483" r="36357" b="-2"/>
          <a:stretch>
            <a:fillRect/>
          </a:stretch>
        </p:blipFill>
        <p:spPr>
          <a:xfrm>
            <a:off x="20" y="1"/>
            <a:ext cx="4023340" cy="6858000"/>
          </a:xfrm>
          <a:prstGeom prst="rect">
            <a:avLst/>
          </a:prstGeom>
          <a:noFill/>
        </p:spPr>
      </p:pic>
      <p:sp>
        <p:nvSpPr>
          <p:cNvPr id="4" name="Content Placeholder 3">
            <a:extLst>
              <a:ext uri="{FF2B5EF4-FFF2-40B4-BE49-F238E27FC236}">
                <a16:creationId xmlns:a16="http://schemas.microsoft.com/office/drawing/2014/main" id="{F66E9FE3-E18D-E349-473F-0156BBE57C34}"/>
              </a:ext>
            </a:extLst>
          </p:cNvPr>
          <p:cNvSpPr>
            <a:spLocks noGrp="1"/>
          </p:cNvSpPr>
          <p:nvPr>
            <p:ph sz="quarter" idx="14"/>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4632168" y="1627632"/>
            <a:ext cx="6950232" cy="4686224"/>
          </a:xfrm>
        </p:spPr>
        <p:txBody>
          <a:bodyPr>
            <a:normAutofit/>
          </a:bodyPr>
          <a:lstStyle/>
          <a:p>
            <a:pPr marL="0" indent="0">
              <a:spcBef>
                <a:spcPts val="2500"/>
              </a:spcBef>
              <a:buFont typeface="Arial" panose="020B0604020202020204" pitchFamily="34" charset="0"/>
              <a:buNone/>
            </a:pPr>
            <a:r>
              <a:rPr lang="en-US" b="1"/>
              <a:t>Positive Behaviour in School</a:t>
            </a:r>
          </a:p>
          <a:p>
            <a:pPr marL="0" lvl="1" indent="0">
              <a:buFont typeface="Arial" panose="020B0604020202020204" pitchFamily="34" charset="0"/>
              <a:buNone/>
            </a:pPr>
            <a:r>
              <a:t>Children generally experience good behaviour in class and playground, enjoying a calm and friendly learning environment.</a:t>
            </a:r>
            <a:endParaRPr lang="en-US"/>
          </a:p>
          <a:p>
            <a:pPr marL="0" indent="0">
              <a:spcBef>
                <a:spcPts val="2500"/>
              </a:spcBef>
              <a:buFont typeface="Arial" panose="020B0604020202020204" pitchFamily="34" charset="0"/>
              <a:buNone/>
            </a:pPr>
            <a:r>
              <a:rPr lang="en-US" b="1"/>
              <a:t>Challenges in Behaviour</a:t>
            </a:r>
          </a:p>
          <a:p>
            <a:pPr marL="0" lvl="1" indent="0">
              <a:buFont typeface="Arial" panose="020B0604020202020204" pitchFamily="34" charset="0"/>
              <a:buNone/>
            </a:pPr>
            <a:r>
              <a:t>Small problems like disruptions or unkind behaviour sometimes occur, especially during free time, but overall behaviour is improving.</a:t>
            </a:r>
            <a:endParaRPr lang="en-US"/>
          </a:p>
          <a:p>
            <a:pPr marL="0" indent="0">
              <a:spcBef>
                <a:spcPts val="2500"/>
              </a:spcBef>
              <a:buFont typeface="Arial" panose="020B0604020202020204" pitchFamily="34" charset="0"/>
              <a:buNone/>
            </a:pPr>
            <a:r>
              <a:rPr lang="en-US" b="1"/>
              <a:t>Encouraging Rewards</a:t>
            </a:r>
          </a:p>
          <a:p>
            <a:pPr marL="0" lvl="1" indent="0">
              <a:buFont typeface="Arial" panose="020B0604020202020204" pitchFamily="34" charset="0"/>
              <a:buNone/>
            </a:pPr>
            <a:r>
              <a:t>Rewards such as rainbow points, stickers, and celebration assemblies motivate children and make them feel proud of their achievements.</a:t>
            </a:r>
            <a:endParaRPr lang="en-US"/>
          </a:p>
          <a:p>
            <a:pPr marL="0" indent="0">
              <a:spcBef>
                <a:spcPts val="2500"/>
              </a:spcBef>
              <a:buFont typeface="Arial" panose="020B0604020202020204" pitchFamily="34" charset="0"/>
              <a:buNone/>
            </a:pPr>
            <a:r>
              <a:rPr lang="en-US" b="1"/>
              <a:t>Creating a Happy School</a:t>
            </a:r>
          </a:p>
          <a:p>
            <a:pPr marL="0" lvl="1" indent="0">
              <a:buFont typeface="Arial" panose="020B0604020202020204" pitchFamily="34" charset="0"/>
              <a:buNone/>
            </a:pPr>
            <a:r>
              <a:t>Rewards and positive behaviour recognition help create a happy school atmosphere where kindness and good behaviour are celebrated.</a:t>
            </a:r>
            <a:endParaRPr lang="en-US"/>
          </a:p>
        </p:txBody>
      </p:sp>
    </p:spTree>
    <p:extLst>
      <p:ext uri="{BB962C8B-B14F-4D97-AF65-F5344CB8AC3E}">
        <p14:creationId xmlns:p14="http://schemas.microsoft.com/office/powerpoint/2010/main" val="6007095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C5D75-86F0-0A4E-C362-0ACFEE08816C}"/>
              </a:ext>
            </a:extLst>
          </p:cNvPr>
          <p:cNvSpPr>
            <a:spLocks noGrp="1"/>
          </p:cNvSpPr>
          <p:nvPr>
            <p:ph type="title"/>
          </p:nvPr>
        </p:nvSpPr>
        <p:spPr>
          <a:xfrm>
            <a:off x="612648" y="514649"/>
            <a:ext cx="10963655" cy="972373"/>
          </a:xfrm>
        </p:spPr>
        <p:txBody>
          <a:bodyPr anchor="b">
            <a:normAutofit/>
          </a:bodyPr>
          <a:lstStyle/>
          <a:p>
            <a:r>
              <a:rPr lang="en-US"/>
              <a:t>Having a Voice at School</a:t>
            </a:r>
          </a:p>
        </p:txBody>
      </p:sp>
      <p:graphicFrame>
        <p:nvGraphicFramePr>
          <p:cNvPr id="4" name="Content Placeholder 3">
            <a:extLst>
              <a:ext uri="{FF2B5EF4-FFF2-40B4-BE49-F238E27FC236}">
                <a16:creationId xmlns:a16="http://schemas.microsoft.com/office/drawing/2014/main" id="{B5AD9FBD-D74B-4A15-AF59-FAD00C17F151}"/>
              </a:ext>
            </a:extLst>
          </p:cNvPr>
          <p:cNvGraphicFramePr>
            <a:graphicFrameLocks noGrp="1"/>
          </p:cNvGraphicFramePr>
          <p:nvPr>
            <p:ph idx="1"/>
            <p:extLst>
              <p:ext uri="{D42A27DB-BD31-4B8C-83A1-F6EECF244321}">
                <p14:modId xmlns:p14="http://schemas.microsoft.com/office/powerpoint/2010/main" val="1696780393"/>
              </p:ext>
              <p:ext uri="{E7BDC344-281C-4309-B0C6-D0EE65EED2A8}">
                <p202:designPr xmlns:p202="http://schemas.microsoft.com/office/powerpoint/2020/02/main" xmlns="">
                  <p202:designTagLst>
                    <p202:designTag name="ARCH:1:CLS" val="InformationBlock"/>
                    <p202:designTag name="ARCH:1:VSVAR" val="VisualTitledTextBox"/>
                  </p202:designTagLst>
                </p202:designPr>
              </p:ext>
            </p:extLst>
          </p:nvPr>
        </p:nvGraphicFramePr>
        <p:xfrm>
          <a:off x="612647" y="1709862"/>
          <a:ext cx="10963656" cy="4513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232647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837CB-3EDE-F07B-A06F-B74893B73933}"/>
              </a:ext>
            </a:extLst>
          </p:cNvPr>
          <p:cNvSpPr>
            <a:spLocks noGrp="1"/>
          </p:cNvSpPr>
          <p:nvPr>
            <p:ph type="title"/>
          </p:nvPr>
        </p:nvSpPr>
        <p:spPr>
          <a:xfrm>
            <a:off x="111758" y="1869103"/>
            <a:ext cx="9337042" cy="4906929"/>
          </a:xfrm>
        </p:spPr>
        <p:txBody>
          <a:bodyPr anchor="b">
            <a:normAutofit/>
          </a:bodyPr>
          <a:lstStyle/>
          <a:p>
            <a:r>
              <a:rPr lang="en-US"/>
              <a:t>Health and Improvements</a:t>
            </a:r>
          </a:p>
        </p:txBody>
      </p:sp>
    </p:spTree>
    <p:extLst>
      <p:ext uri="{BB962C8B-B14F-4D97-AF65-F5344CB8AC3E}">
        <p14:creationId xmlns:p14="http://schemas.microsoft.com/office/powerpoint/2010/main" val="17100432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BF9BC-43BF-4E3F-4C32-DF4D882528D4}"/>
              </a:ext>
            </a:extLst>
          </p:cNvPr>
          <p:cNvSpPr>
            <a:spLocks noGrp="1"/>
          </p:cNvSpPr>
          <p:nvPr>
            <p:ph type="title"/>
          </p:nvPr>
        </p:nvSpPr>
        <p:spPr>
          <a:xfrm>
            <a:off x="612648" y="706802"/>
            <a:ext cx="4672584" cy="1269482"/>
          </a:xfrm>
        </p:spPr>
        <p:txBody>
          <a:bodyPr anchor="t">
            <a:normAutofit/>
          </a:bodyPr>
          <a:lstStyle/>
          <a:p>
            <a:r>
              <a:rPr lang="en-US"/>
              <a:t>Staying Healthy and Active</a:t>
            </a:r>
          </a:p>
        </p:txBody>
      </p:sp>
      <p:pic>
        <p:nvPicPr>
          <p:cNvPr id="5" name="Content Placeholder 4" descr="Young boys wearing capes">
            <a:extLst>
              <a:ext uri="{FF2B5EF4-FFF2-40B4-BE49-F238E27FC236}">
                <a16:creationId xmlns:a16="http://schemas.microsoft.com/office/drawing/2014/main" id="{67A5A2D8-62D8-4D9D-9B53-E1CD6355919F}"/>
              </a:ext>
            </a:extLst>
          </p:cNvPr>
          <p:cNvPicPr>
            <a:picLocks noGrp="1" noChangeAspect="1"/>
          </p:cNvPicPr>
          <p:nvPr>
            <p:ph type="pic" sz="quarter" idx="13"/>
          </p:nvPr>
        </p:nvPicPr>
        <p:blipFill>
          <a:blip r:embed="rId3"/>
          <a:srcRect l="23128" r="-2" b="-2"/>
          <a:stretch>
            <a:fillRect/>
          </a:stretch>
        </p:blipFill>
        <p:spPr>
          <a:xfrm>
            <a:off x="720468" y="2173850"/>
            <a:ext cx="4564763" cy="3963682"/>
          </a:xfrm>
          <a:prstGeom prst="rect">
            <a:avLst/>
          </a:prstGeom>
          <a:noFill/>
        </p:spPr>
      </p:pic>
      <p:sp>
        <p:nvSpPr>
          <p:cNvPr id="4" name="Content Placeholder 3">
            <a:extLst>
              <a:ext uri="{FF2B5EF4-FFF2-40B4-BE49-F238E27FC236}">
                <a16:creationId xmlns:a16="http://schemas.microsoft.com/office/drawing/2014/main" id="{1543044C-042F-E022-7AF4-8AEB2E594273}"/>
              </a:ext>
            </a:extLst>
          </p:cNvPr>
          <p:cNvSpPr>
            <a:spLocks noGrp="1"/>
          </p:cNvSpPr>
          <p:nvPr>
            <p:ph sz="quarter" idx="14"/>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5905563" y="732155"/>
            <a:ext cx="5676838" cy="5405377"/>
          </a:xfrm>
        </p:spPr>
        <p:txBody>
          <a:bodyPr>
            <a:normAutofit/>
          </a:bodyPr>
          <a:lstStyle/>
          <a:p>
            <a:pPr marL="0" indent="0">
              <a:spcBef>
                <a:spcPts val="2500"/>
              </a:spcBef>
              <a:buFont typeface="Arial" panose="020B0604020202020204" pitchFamily="34" charset="0"/>
              <a:buNone/>
            </a:pPr>
            <a:r>
              <a:rPr lang="en-US" b="1"/>
              <a:t>Importance of Physical Activity</a:t>
            </a:r>
          </a:p>
          <a:p>
            <a:pPr marL="0" lvl="1" indent="0">
              <a:buFont typeface="Arial" panose="020B0604020202020204" pitchFamily="34" charset="0"/>
              <a:buNone/>
            </a:pPr>
            <a:r>
              <a:t>Children enjoy PE lessons, sports clubs, and the daily mile which keep them fit, healthy, happy, and energetic.</a:t>
            </a:r>
            <a:endParaRPr lang="en-US"/>
          </a:p>
          <a:p>
            <a:pPr marL="0" indent="0">
              <a:spcBef>
                <a:spcPts val="2500"/>
              </a:spcBef>
              <a:buFont typeface="Arial" panose="020B0604020202020204" pitchFamily="34" charset="0"/>
              <a:buNone/>
            </a:pPr>
            <a:r>
              <a:rPr lang="en-US" b="1"/>
              <a:t>Healthy Eating Habits</a:t>
            </a:r>
          </a:p>
          <a:p>
            <a:pPr marL="0" lvl="1" indent="0">
              <a:buFont typeface="Arial" panose="020B0604020202020204" pitchFamily="34" charset="0"/>
              <a:buNone/>
            </a:pPr>
            <a:r>
              <a:t>Some children appreciate healthy meal options at school, though some want tastier or larger portions.</a:t>
            </a:r>
            <a:endParaRPr lang="en-US"/>
          </a:p>
          <a:p>
            <a:pPr marL="0" indent="0">
              <a:spcBef>
                <a:spcPts val="2500"/>
              </a:spcBef>
              <a:buFont typeface="Arial" panose="020B0604020202020204" pitchFamily="34" charset="0"/>
              <a:buNone/>
            </a:pPr>
            <a:r>
              <a:rPr lang="en-US" b="1"/>
              <a:t>Balancing Activity and Nutrition</a:t>
            </a:r>
          </a:p>
          <a:p>
            <a:pPr marL="0" lvl="1" indent="0">
              <a:buFont typeface="Arial" panose="020B0604020202020204" pitchFamily="34" charset="0"/>
              <a:buNone/>
            </a:pPr>
            <a:r>
              <a:t>Eating well and staying active are both essential for children to feel good and succeed in school.</a:t>
            </a:r>
            <a:endParaRPr lang="en-US"/>
          </a:p>
          <a:p>
            <a:pPr marL="0" indent="0">
              <a:spcBef>
                <a:spcPts val="2500"/>
              </a:spcBef>
              <a:buFont typeface="Arial" panose="020B0604020202020204" pitchFamily="34" charset="0"/>
              <a:buNone/>
            </a:pPr>
            <a:r>
              <a:rPr lang="en-US" b="1"/>
              <a:t>Desire for More Healthy Opportunities</a:t>
            </a:r>
          </a:p>
          <a:p>
            <a:pPr marL="0" lvl="1" indent="0">
              <a:buFont typeface="Arial" panose="020B0604020202020204" pitchFamily="34" charset="0"/>
              <a:buNone/>
            </a:pPr>
            <a:r>
              <a:t>Children want to learn more about healthy habits and have more chances to be physically active throughout the day.</a:t>
            </a:r>
            <a:endParaRPr lang="en-US"/>
          </a:p>
        </p:txBody>
      </p:sp>
    </p:spTree>
    <p:extLst>
      <p:ext uri="{BB962C8B-B14F-4D97-AF65-F5344CB8AC3E}">
        <p14:creationId xmlns:p14="http://schemas.microsoft.com/office/powerpoint/2010/main" val="11505271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211DC-D209-68E5-DAA3-DD4E0E77A25B}"/>
              </a:ext>
            </a:extLst>
          </p:cNvPr>
          <p:cNvSpPr>
            <a:spLocks noGrp="1"/>
          </p:cNvSpPr>
          <p:nvPr>
            <p:ph type="title"/>
          </p:nvPr>
        </p:nvSpPr>
        <p:spPr>
          <a:xfrm>
            <a:off x="7094553" y="423332"/>
            <a:ext cx="4477512" cy="990940"/>
          </a:xfrm>
        </p:spPr>
        <p:txBody>
          <a:bodyPr anchor="b">
            <a:normAutofit/>
          </a:bodyPr>
          <a:lstStyle/>
          <a:p>
            <a:r>
              <a:rPr lang="en-US" dirty="0"/>
              <a:t>What’s Better and What Can Improve</a:t>
            </a:r>
          </a:p>
        </p:txBody>
      </p:sp>
      <p:pic>
        <p:nvPicPr>
          <p:cNvPr id="5" name="Content Placeholder 4" descr="A diverse group of children in their classroom.">
            <a:extLst>
              <a:ext uri="{FF2B5EF4-FFF2-40B4-BE49-F238E27FC236}">
                <a16:creationId xmlns:a16="http://schemas.microsoft.com/office/drawing/2014/main" id="{09FFE47C-978E-4C73-B717-37F7256420CD}"/>
              </a:ext>
            </a:extLst>
          </p:cNvPr>
          <p:cNvPicPr>
            <a:picLocks noGrp="1" noChangeAspect="1"/>
          </p:cNvPicPr>
          <p:nvPr>
            <p:ph type="pic" sz="quarter" idx="13"/>
          </p:nvPr>
        </p:nvPicPr>
        <p:blipFill>
          <a:blip r:embed="rId3"/>
          <a:srcRect l="18302" r="18507" b="-1"/>
          <a:stretch>
            <a:fillRect/>
          </a:stretch>
        </p:blipFill>
        <p:spPr>
          <a:xfrm>
            <a:off x="1" y="10"/>
            <a:ext cx="6492240" cy="6857990"/>
          </a:xfrm>
          <a:prstGeom prst="rect">
            <a:avLst/>
          </a:prstGeom>
          <a:noFill/>
        </p:spPr>
      </p:pic>
      <p:sp>
        <p:nvSpPr>
          <p:cNvPr id="4" name="Content Placeholder 3">
            <a:extLst>
              <a:ext uri="{FF2B5EF4-FFF2-40B4-BE49-F238E27FC236}">
                <a16:creationId xmlns:a16="http://schemas.microsoft.com/office/drawing/2014/main" id="{37EBED3E-EAD4-1032-C17E-769F233A30B5}"/>
              </a:ext>
            </a:extLst>
          </p:cNvPr>
          <p:cNvSpPr>
            <a:spLocks noGrp="1"/>
          </p:cNvSpPr>
          <p:nvPr>
            <p:ph sz="quarter" idx="14"/>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6900672" y="1536192"/>
            <a:ext cx="4681729" cy="4721485"/>
          </a:xfrm>
        </p:spPr>
        <p:txBody>
          <a:bodyPr>
            <a:normAutofit/>
          </a:bodyPr>
          <a:lstStyle/>
          <a:p>
            <a:pPr marL="0" indent="0">
              <a:spcBef>
                <a:spcPts val="2500"/>
              </a:spcBef>
              <a:buFont typeface="Arial" panose="020B0604020202020204" pitchFamily="34" charset="0"/>
              <a:buNone/>
            </a:pPr>
            <a:r>
              <a:rPr lang="en-US" b="1" dirty="0"/>
              <a:t>Current School Improvements</a:t>
            </a:r>
          </a:p>
          <a:p>
            <a:pPr marL="0" lvl="1" indent="0">
              <a:buFont typeface="Arial" panose="020B0604020202020204" pitchFamily="34" charset="0"/>
              <a:buNone/>
            </a:pPr>
            <a:r>
              <a:rPr dirty="0"/>
              <a:t>Lessons now include more hands-on activities and trips, making learning enjoyable and engaging for children.</a:t>
            </a:r>
            <a:endParaRPr lang="en-US" dirty="0"/>
          </a:p>
          <a:p>
            <a:pPr marL="0" indent="0">
              <a:spcBef>
                <a:spcPts val="2500"/>
              </a:spcBef>
              <a:buFont typeface="Arial" panose="020B0604020202020204" pitchFamily="34" charset="0"/>
              <a:buNone/>
            </a:pPr>
            <a:r>
              <a:rPr lang="en-US" b="1" dirty="0"/>
              <a:t>Improved Classroom Behavior</a:t>
            </a:r>
          </a:p>
          <a:p>
            <a:pPr marL="0" lvl="1" indent="0">
              <a:buFont typeface="Arial" panose="020B0604020202020204" pitchFamily="34" charset="0"/>
              <a:buNone/>
            </a:pPr>
            <a:r>
              <a:rPr dirty="0"/>
              <a:t>Better behavior in some classrooms has created a positive learning environment that supports student focus and growth.</a:t>
            </a:r>
            <a:endParaRPr lang="en-GB" dirty="0"/>
          </a:p>
          <a:p>
            <a:pPr marL="0" lvl="1" indent="0">
              <a:buFont typeface="Arial" panose="020B0604020202020204" pitchFamily="34" charset="0"/>
              <a:buNone/>
            </a:pPr>
            <a:endParaRPr lang="en-GB"/>
          </a:p>
          <a:p>
            <a:pPr marL="0" lvl="1" indent="0">
              <a:buFont typeface="Arial" panose="020B0604020202020204" pitchFamily="34" charset="0"/>
              <a:buNone/>
            </a:pPr>
            <a:endParaRPr lang="en-US" dirty="0"/>
          </a:p>
          <a:p>
            <a:pPr marL="0" indent="0">
              <a:spcBef>
                <a:spcPts val="2500"/>
              </a:spcBef>
              <a:buFont typeface="Arial" panose="020B0604020202020204" pitchFamily="34" charset="0"/>
              <a:buNone/>
            </a:pPr>
            <a:r>
              <a:rPr lang="en-US" b="1" dirty="0">
                <a:highlight>
                  <a:srgbClr val="FFFF00"/>
                </a:highlight>
              </a:rPr>
              <a:t>Future Suggestions for School</a:t>
            </a:r>
          </a:p>
          <a:p>
            <a:pPr marL="0" lvl="1" indent="0">
              <a:buFont typeface="Arial" panose="020B0604020202020204" pitchFamily="34" charset="0"/>
              <a:buNone/>
            </a:pPr>
            <a:r>
              <a:rPr dirty="0">
                <a:highlight>
                  <a:srgbClr val="FFFF00"/>
                </a:highlight>
              </a:rPr>
              <a:t>Children suggest more outdoor learning, better technology access, diverse learning topics, improved facilities, and more physical education.</a:t>
            </a:r>
            <a:endParaRPr lang="en-US" dirty="0">
              <a:highlight>
                <a:srgbClr val="FFFF00"/>
              </a:highlight>
            </a:endParaRPr>
          </a:p>
        </p:txBody>
      </p:sp>
    </p:spTree>
    <p:extLst>
      <p:ext uri="{BB962C8B-B14F-4D97-AF65-F5344CB8AC3E}">
        <p14:creationId xmlns:p14="http://schemas.microsoft.com/office/powerpoint/2010/main" val="20752278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542F9-8070-3B33-8E3B-E61318A3F1B3}"/>
              </a:ext>
            </a:extLst>
          </p:cNvPr>
          <p:cNvSpPr>
            <a:spLocks noGrp="1"/>
          </p:cNvSpPr>
          <p:nvPr>
            <p:ph type="title"/>
          </p:nvPr>
        </p:nvSpPr>
        <p:spPr>
          <a:xfrm>
            <a:off x="111758" y="1869103"/>
            <a:ext cx="9337042" cy="4906929"/>
          </a:xfrm>
        </p:spPr>
        <p:txBody>
          <a:bodyPr anchor="b">
            <a:normAutofit/>
          </a:bodyPr>
          <a:lstStyle/>
          <a:p>
            <a:r>
              <a:rPr lang="en-US" dirty="0"/>
              <a:t>You think we </a:t>
            </a:r>
            <a:r>
              <a:rPr lang="en-US" dirty="0" err="1"/>
              <a:t>ave</a:t>
            </a:r>
            <a:r>
              <a:rPr lang="en-US" dirty="0"/>
              <a:t> Fun Learning Activities</a:t>
            </a:r>
          </a:p>
        </p:txBody>
      </p:sp>
    </p:spTree>
    <p:extLst>
      <p:ext uri="{BB962C8B-B14F-4D97-AF65-F5344CB8AC3E}">
        <p14:creationId xmlns:p14="http://schemas.microsoft.com/office/powerpoint/2010/main" val="25085696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C34A7-F7B5-2A8C-5945-5636FFFF43DC}"/>
              </a:ext>
            </a:extLst>
          </p:cNvPr>
          <p:cNvSpPr>
            <a:spLocks noGrp="1"/>
          </p:cNvSpPr>
          <p:nvPr>
            <p:ph type="title"/>
          </p:nvPr>
        </p:nvSpPr>
        <p:spPr>
          <a:xfrm>
            <a:off x="612648" y="706802"/>
            <a:ext cx="4672584" cy="1269482"/>
          </a:xfrm>
        </p:spPr>
        <p:txBody>
          <a:bodyPr anchor="t">
            <a:normAutofit/>
          </a:bodyPr>
          <a:lstStyle/>
          <a:p>
            <a:r>
              <a:rPr lang="en-US"/>
              <a:t>Hands-On and Creative Learning</a:t>
            </a:r>
          </a:p>
        </p:txBody>
      </p:sp>
      <p:pic>
        <p:nvPicPr>
          <p:cNvPr id="5" name="Content Placeholder 4" descr="asian boy and girl playing magnetic beads together">
            <a:extLst>
              <a:ext uri="{FF2B5EF4-FFF2-40B4-BE49-F238E27FC236}">
                <a16:creationId xmlns:a16="http://schemas.microsoft.com/office/drawing/2014/main" id="{1B404112-2364-4949-854F-F5949B511FDB}"/>
              </a:ext>
            </a:extLst>
          </p:cNvPr>
          <p:cNvPicPr>
            <a:picLocks noGrp="1" noChangeAspect="1"/>
          </p:cNvPicPr>
          <p:nvPr>
            <p:ph type="pic" sz="quarter" idx="13"/>
          </p:nvPr>
        </p:nvPicPr>
        <p:blipFill>
          <a:blip r:embed="rId3"/>
          <a:srcRect r="23126" b="-2"/>
          <a:stretch>
            <a:fillRect/>
          </a:stretch>
        </p:blipFill>
        <p:spPr>
          <a:xfrm>
            <a:off x="720468" y="2173850"/>
            <a:ext cx="4564763" cy="3963682"/>
          </a:xfrm>
          <a:prstGeom prst="rect">
            <a:avLst/>
          </a:prstGeom>
          <a:noFill/>
        </p:spPr>
      </p:pic>
      <p:sp>
        <p:nvSpPr>
          <p:cNvPr id="4" name="Content Placeholder 3">
            <a:extLst>
              <a:ext uri="{FF2B5EF4-FFF2-40B4-BE49-F238E27FC236}">
                <a16:creationId xmlns:a16="http://schemas.microsoft.com/office/drawing/2014/main" id="{4C184A43-CB27-F70A-BC9E-BFC987E3326B}"/>
              </a:ext>
            </a:extLst>
          </p:cNvPr>
          <p:cNvSpPr>
            <a:spLocks noGrp="1"/>
          </p:cNvSpPr>
          <p:nvPr>
            <p:ph sz="quarter" idx="14"/>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5905563" y="732155"/>
            <a:ext cx="5676838" cy="5405377"/>
          </a:xfrm>
        </p:spPr>
        <p:txBody>
          <a:bodyPr>
            <a:noAutofit/>
          </a:bodyPr>
          <a:lstStyle/>
          <a:p>
            <a:pPr marL="0" indent="0">
              <a:spcBef>
                <a:spcPts val="2500"/>
              </a:spcBef>
              <a:buFont typeface="Arial" panose="020B0604020202020204" pitchFamily="34" charset="0"/>
              <a:buNone/>
            </a:pPr>
            <a:r>
              <a:rPr lang="en-US" sz="1800" b="1" dirty="0"/>
              <a:t>Hands-On Activities</a:t>
            </a:r>
          </a:p>
          <a:p>
            <a:pPr marL="0" lvl="1" indent="0">
              <a:buFont typeface="Arial" panose="020B0604020202020204" pitchFamily="34" charset="0"/>
              <a:buNone/>
            </a:pPr>
            <a:r>
              <a:rPr sz="1800" dirty="0"/>
              <a:t>Children learn better by building toy cars, conducting experiments, and using math tools actively.</a:t>
            </a:r>
            <a:endParaRPr lang="en-US" sz="1800" dirty="0"/>
          </a:p>
          <a:p>
            <a:pPr marL="0" indent="0">
              <a:spcBef>
                <a:spcPts val="2500"/>
              </a:spcBef>
              <a:buFont typeface="Arial" panose="020B0604020202020204" pitchFamily="34" charset="0"/>
              <a:buNone/>
            </a:pPr>
            <a:r>
              <a:rPr lang="en-US" sz="1800" b="1" dirty="0"/>
              <a:t>Creative Expression</a:t>
            </a:r>
          </a:p>
          <a:p>
            <a:pPr marL="0" lvl="1" indent="0">
              <a:buFont typeface="Arial" panose="020B0604020202020204" pitchFamily="34" charset="0"/>
              <a:buNone/>
            </a:pPr>
            <a:r>
              <a:rPr sz="1800" dirty="0"/>
              <a:t>Art, drama, and music classes help children express themselves and enjoy learning calmly.</a:t>
            </a:r>
            <a:endParaRPr lang="en-US" sz="1800" dirty="0"/>
          </a:p>
          <a:p>
            <a:pPr marL="0" indent="0">
              <a:spcBef>
                <a:spcPts val="2500"/>
              </a:spcBef>
              <a:buFont typeface="Arial" panose="020B0604020202020204" pitchFamily="34" charset="0"/>
              <a:buNone/>
            </a:pPr>
            <a:r>
              <a:rPr lang="en-US" sz="1800" b="1" dirty="0"/>
              <a:t>Interactive Technology Use</a:t>
            </a:r>
          </a:p>
          <a:p>
            <a:pPr marL="0" lvl="1" indent="0">
              <a:buFont typeface="Arial" panose="020B0604020202020204" pitchFamily="34" charset="0"/>
              <a:buNone/>
            </a:pPr>
            <a:r>
              <a:rPr sz="1800" dirty="0"/>
              <a:t>Using iPads for games and research makes lessons interactive and sparks curiosity.</a:t>
            </a:r>
            <a:endParaRPr lang="en-US" sz="1800" dirty="0"/>
          </a:p>
          <a:p>
            <a:pPr marL="0" indent="0">
              <a:spcBef>
                <a:spcPts val="2500"/>
              </a:spcBef>
              <a:buFont typeface="Arial" panose="020B0604020202020204" pitchFamily="34" charset="0"/>
              <a:buNone/>
            </a:pPr>
            <a:r>
              <a:rPr lang="en-US" sz="1800" b="1" dirty="0"/>
              <a:t>Collaborative Learning</a:t>
            </a:r>
          </a:p>
          <a:p>
            <a:pPr marL="0" lvl="1" indent="0">
              <a:buFont typeface="Arial" panose="020B0604020202020204" pitchFamily="34" charset="0"/>
              <a:buNone/>
            </a:pPr>
            <a:r>
              <a:rPr sz="1800" dirty="0"/>
              <a:t>Working in pairs or groups promotes fun and shared learning experiences among children.</a:t>
            </a:r>
            <a:endParaRPr lang="en-US" sz="1800" dirty="0"/>
          </a:p>
        </p:txBody>
      </p:sp>
    </p:spTree>
    <p:extLst>
      <p:ext uri="{BB962C8B-B14F-4D97-AF65-F5344CB8AC3E}">
        <p14:creationId xmlns:p14="http://schemas.microsoft.com/office/powerpoint/2010/main" val="39876702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EE1CD-18C3-59E0-AB23-C42F100BE118}"/>
              </a:ext>
            </a:extLst>
          </p:cNvPr>
          <p:cNvSpPr>
            <a:spLocks noGrp="1"/>
          </p:cNvSpPr>
          <p:nvPr>
            <p:ph type="title"/>
          </p:nvPr>
        </p:nvSpPr>
        <p:spPr>
          <a:xfrm>
            <a:off x="7094553" y="423332"/>
            <a:ext cx="4477512" cy="1328932"/>
          </a:xfrm>
        </p:spPr>
        <p:txBody>
          <a:bodyPr anchor="b">
            <a:normAutofit/>
          </a:bodyPr>
          <a:lstStyle/>
          <a:p>
            <a:r>
              <a:rPr lang="en-US"/>
              <a:t>Trips and Physical Activities</a:t>
            </a:r>
          </a:p>
        </p:txBody>
      </p:sp>
      <p:pic>
        <p:nvPicPr>
          <p:cNvPr id="5" name="Content Placeholder 4" descr="boy and brother exercising in residential park">
            <a:extLst>
              <a:ext uri="{FF2B5EF4-FFF2-40B4-BE49-F238E27FC236}">
                <a16:creationId xmlns:a16="http://schemas.microsoft.com/office/drawing/2014/main" id="{66D3B709-0B1D-4280-8478-AC362BA1280B}"/>
              </a:ext>
            </a:extLst>
          </p:cNvPr>
          <p:cNvPicPr>
            <a:picLocks noGrp="1" noChangeAspect="1"/>
          </p:cNvPicPr>
          <p:nvPr>
            <p:ph type="pic" sz="quarter" idx="13"/>
          </p:nvPr>
        </p:nvPicPr>
        <p:blipFill>
          <a:blip r:embed="rId3"/>
          <a:srcRect l="28780" r="8030" b="-1"/>
          <a:stretch>
            <a:fillRect/>
          </a:stretch>
        </p:blipFill>
        <p:spPr>
          <a:xfrm>
            <a:off x="1" y="10"/>
            <a:ext cx="6492240" cy="6857990"/>
          </a:xfrm>
          <a:prstGeom prst="rect">
            <a:avLst/>
          </a:prstGeom>
          <a:noFill/>
        </p:spPr>
      </p:pic>
      <p:sp>
        <p:nvSpPr>
          <p:cNvPr id="4" name="Content Placeholder 3">
            <a:extLst>
              <a:ext uri="{FF2B5EF4-FFF2-40B4-BE49-F238E27FC236}">
                <a16:creationId xmlns:a16="http://schemas.microsoft.com/office/drawing/2014/main" id="{839DC9B6-0D75-57B1-8BDE-FC17D031FE96}"/>
              </a:ext>
            </a:extLst>
          </p:cNvPr>
          <p:cNvSpPr>
            <a:spLocks noGrp="1"/>
          </p:cNvSpPr>
          <p:nvPr>
            <p:ph sz="quarter" idx="14"/>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7104889" y="1975104"/>
            <a:ext cx="4477512" cy="4282573"/>
          </a:xfrm>
        </p:spPr>
        <p:txBody>
          <a:bodyPr>
            <a:normAutofit/>
          </a:bodyPr>
          <a:lstStyle/>
          <a:p>
            <a:pPr marL="0" indent="0">
              <a:spcBef>
                <a:spcPts val="2500"/>
              </a:spcBef>
              <a:buFont typeface="Arial" panose="020B0604020202020204" pitchFamily="34" charset="0"/>
              <a:buNone/>
            </a:pPr>
            <a:r>
              <a:rPr lang="en-US" b="1"/>
              <a:t>Educational School Trips</a:t>
            </a:r>
          </a:p>
          <a:p>
            <a:pPr marL="0" lvl="1" indent="0">
              <a:buFont typeface="Arial" panose="020B0604020202020204" pitchFamily="34" charset="0"/>
              <a:buNone/>
            </a:pPr>
            <a:r>
              <a:t>Trips to places like castles and sea life centers make learning engaging and memorable for children.</a:t>
            </a:r>
            <a:endParaRPr lang="en-US"/>
          </a:p>
          <a:p>
            <a:pPr marL="0" indent="0">
              <a:spcBef>
                <a:spcPts val="2500"/>
              </a:spcBef>
              <a:buFont typeface="Arial" panose="020B0604020202020204" pitchFamily="34" charset="0"/>
              <a:buNone/>
            </a:pPr>
            <a:r>
              <a:rPr lang="en-US" b="1"/>
              <a:t>Themed Learning Days</a:t>
            </a:r>
          </a:p>
          <a:p>
            <a:pPr marL="0" lvl="1" indent="0">
              <a:buFont typeface="Arial" panose="020B0604020202020204" pitchFamily="34" charset="0"/>
              <a:buNone/>
            </a:pPr>
            <a:r>
              <a:t>Special days like Pirate Day and Roman Day offer fun, immersive learning experiences that children enjoy.</a:t>
            </a:r>
            <a:endParaRPr lang="en-US"/>
          </a:p>
          <a:p>
            <a:pPr marL="0" indent="0">
              <a:spcBef>
                <a:spcPts val="2500"/>
              </a:spcBef>
              <a:buFont typeface="Arial" panose="020B0604020202020204" pitchFamily="34" charset="0"/>
              <a:buNone/>
            </a:pPr>
            <a:r>
              <a:rPr lang="en-US" b="1"/>
              <a:t>Physical Education and Fitness</a:t>
            </a:r>
          </a:p>
          <a:p>
            <a:pPr marL="0" lvl="1" indent="0">
              <a:buFont typeface="Arial" panose="020B0604020202020204" pitchFamily="34" charset="0"/>
              <a:buNone/>
            </a:pPr>
            <a:r>
              <a:t>PE lessons, sports events, and daily exercise help children stay fit and active while having fun.</a:t>
            </a:r>
            <a:endParaRPr lang="en-US"/>
          </a:p>
        </p:txBody>
      </p:sp>
    </p:spTree>
    <p:extLst>
      <p:ext uri="{BB962C8B-B14F-4D97-AF65-F5344CB8AC3E}">
        <p14:creationId xmlns:p14="http://schemas.microsoft.com/office/powerpoint/2010/main" val="4916488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9A8F1-AA61-C6EB-4613-F2CDE809FA21}"/>
              </a:ext>
            </a:extLst>
          </p:cNvPr>
          <p:cNvSpPr>
            <a:spLocks noGrp="1"/>
          </p:cNvSpPr>
          <p:nvPr>
            <p:ph type="title"/>
          </p:nvPr>
        </p:nvSpPr>
        <p:spPr>
          <a:xfrm>
            <a:off x="111758" y="1869103"/>
            <a:ext cx="9337042" cy="4906929"/>
          </a:xfrm>
        </p:spPr>
        <p:txBody>
          <a:bodyPr anchor="b">
            <a:normAutofit/>
          </a:bodyPr>
          <a:lstStyle/>
          <a:p>
            <a:r>
              <a:rPr lang="en-US" dirty="0"/>
              <a:t>You thought we could think about Improving School Life by</a:t>
            </a:r>
          </a:p>
        </p:txBody>
      </p:sp>
    </p:spTree>
    <p:extLst>
      <p:ext uri="{BB962C8B-B14F-4D97-AF65-F5344CB8AC3E}">
        <p14:creationId xmlns:p14="http://schemas.microsoft.com/office/powerpoint/2010/main" val="29657992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4335C-CA15-9449-58B4-AFCB0C3D403E}"/>
              </a:ext>
            </a:extLst>
          </p:cNvPr>
          <p:cNvSpPr>
            <a:spLocks noGrp="1"/>
          </p:cNvSpPr>
          <p:nvPr>
            <p:ph type="title"/>
          </p:nvPr>
        </p:nvSpPr>
        <p:spPr>
          <a:xfrm>
            <a:off x="4632168" y="474177"/>
            <a:ext cx="6950232" cy="932688"/>
          </a:xfrm>
        </p:spPr>
        <p:txBody>
          <a:bodyPr anchor="b">
            <a:normAutofit/>
          </a:bodyPr>
          <a:lstStyle/>
          <a:p>
            <a:r>
              <a:rPr lang="en-US"/>
              <a:t>Ideas to Make Learning Better</a:t>
            </a:r>
          </a:p>
        </p:txBody>
      </p:sp>
      <p:pic>
        <p:nvPicPr>
          <p:cNvPr id="5" name="Content Placeholder 4" descr="Children reading a book">
            <a:extLst>
              <a:ext uri="{FF2B5EF4-FFF2-40B4-BE49-F238E27FC236}">
                <a16:creationId xmlns:a16="http://schemas.microsoft.com/office/drawing/2014/main" id="{7A8AC763-86A8-4999-8427-58D0CAD5310C}"/>
              </a:ext>
            </a:extLst>
          </p:cNvPr>
          <p:cNvPicPr>
            <a:picLocks noGrp="1" noChangeAspect="1"/>
          </p:cNvPicPr>
          <p:nvPr>
            <p:ph type="pic" sz="quarter" idx="13"/>
          </p:nvPr>
        </p:nvPicPr>
        <p:blipFill>
          <a:blip r:embed="rId3"/>
          <a:srcRect l="29796" r="31044" b="-2"/>
          <a:stretch>
            <a:fillRect/>
          </a:stretch>
        </p:blipFill>
        <p:spPr>
          <a:xfrm>
            <a:off x="20" y="1"/>
            <a:ext cx="4023340" cy="6858000"/>
          </a:xfrm>
          <a:prstGeom prst="rect">
            <a:avLst/>
          </a:prstGeom>
          <a:noFill/>
        </p:spPr>
      </p:pic>
      <p:sp>
        <p:nvSpPr>
          <p:cNvPr id="4" name="Content Placeholder 3">
            <a:extLst>
              <a:ext uri="{FF2B5EF4-FFF2-40B4-BE49-F238E27FC236}">
                <a16:creationId xmlns:a16="http://schemas.microsoft.com/office/drawing/2014/main" id="{FE77991D-12E8-BE20-F12E-EEF09A44FDF0}"/>
              </a:ext>
            </a:extLst>
          </p:cNvPr>
          <p:cNvSpPr>
            <a:spLocks noGrp="1"/>
          </p:cNvSpPr>
          <p:nvPr>
            <p:ph sz="quarter" idx="14"/>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4632168" y="1627632"/>
            <a:ext cx="6950232" cy="4686224"/>
          </a:xfrm>
        </p:spPr>
        <p:txBody>
          <a:bodyPr>
            <a:normAutofit/>
          </a:bodyPr>
          <a:lstStyle/>
          <a:p>
            <a:pPr marL="0" indent="0">
              <a:spcBef>
                <a:spcPts val="2500"/>
              </a:spcBef>
              <a:buFont typeface="Arial" panose="020B0604020202020204" pitchFamily="34" charset="0"/>
              <a:buNone/>
            </a:pPr>
            <a:r>
              <a:rPr lang="en-US" b="1" dirty="0"/>
              <a:t>Student Choice in Learning</a:t>
            </a:r>
          </a:p>
          <a:p>
            <a:pPr marL="0" lvl="1" indent="0">
              <a:buFont typeface="Arial" panose="020B0604020202020204" pitchFamily="34" charset="0"/>
              <a:buNone/>
            </a:pPr>
            <a:r>
              <a:rPr dirty="0"/>
              <a:t>Children desire more control over what they learn, including picking topics and engaging in creative projects.</a:t>
            </a:r>
            <a:endParaRPr lang="en-US" dirty="0"/>
          </a:p>
          <a:p>
            <a:pPr marL="0" indent="0">
              <a:spcBef>
                <a:spcPts val="2500"/>
              </a:spcBef>
              <a:buFont typeface="Arial" panose="020B0604020202020204" pitchFamily="34" charset="0"/>
              <a:buNone/>
            </a:pPr>
            <a:r>
              <a:rPr lang="en-US" b="1" dirty="0"/>
              <a:t>Balanced Subject Mix</a:t>
            </a:r>
          </a:p>
          <a:p>
            <a:pPr marL="0" lvl="1" indent="0">
              <a:buFont typeface="Arial" panose="020B0604020202020204" pitchFamily="34" charset="0"/>
              <a:buNone/>
            </a:pPr>
            <a:r>
              <a:rPr dirty="0"/>
              <a:t>Students want more computing, design technology, and PE, with less repetitive writing to keep learning engaging.</a:t>
            </a:r>
            <a:endParaRPr lang="en-US" dirty="0"/>
          </a:p>
          <a:p>
            <a:pPr marL="0" indent="0">
              <a:spcBef>
                <a:spcPts val="2500"/>
              </a:spcBef>
              <a:buFont typeface="Arial" panose="020B0604020202020204" pitchFamily="34" charset="0"/>
              <a:buNone/>
            </a:pPr>
            <a:r>
              <a:rPr lang="en-US" b="1" dirty="0"/>
              <a:t>Improved Facilities and Meals</a:t>
            </a:r>
          </a:p>
          <a:p>
            <a:pPr marL="0" lvl="1" indent="0">
              <a:buFont typeface="Arial" panose="020B0604020202020204" pitchFamily="34" charset="0"/>
              <a:buNone/>
            </a:pPr>
            <a:r>
              <a:rPr dirty="0"/>
              <a:t>Suggestions include better tasting and larger school meals plus </a:t>
            </a:r>
            <a:r>
              <a:rPr lang="en-GB" dirty="0"/>
              <a:t>keep </a:t>
            </a:r>
            <a:r>
              <a:rPr dirty="0"/>
              <a:t>improv</a:t>
            </a:r>
            <a:r>
              <a:rPr lang="en-GB" dirty="0" err="1"/>
              <a:t>ing</a:t>
            </a:r>
            <a:r>
              <a:rPr dirty="0"/>
              <a:t> bathrooms and playground equipment.</a:t>
            </a:r>
            <a:endParaRPr lang="en-US" dirty="0"/>
          </a:p>
          <a:p>
            <a:pPr marL="0" indent="0">
              <a:spcBef>
                <a:spcPts val="2500"/>
              </a:spcBef>
              <a:buFont typeface="Arial" panose="020B0604020202020204" pitchFamily="34" charset="0"/>
              <a:buNone/>
            </a:pPr>
            <a:r>
              <a:rPr lang="en-US" b="1" dirty="0"/>
              <a:t>Learning Support and Challenge</a:t>
            </a:r>
          </a:p>
          <a:p>
            <a:pPr marL="0" lvl="1" indent="0">
              <a:buFont typeface="Arial" panose="020B0604020202020204" pitchFamily="34" charset="0"/>
              <a:buNone/>
            </a:pPr>
            <a:r>
              <a:rPr dirty="0"/>
              <a:t>Some children want more help while others seek harder work to stay challenged and supported.</a:t>
            </a:r>
            <a:endParaRPr lang="en-US" dirty="0"/>
          </a:p>
        </p:txBody>
      </p:sp>
    </p:spTree>
    <p:extLst>
      <p:ext uri="{BB962C8B-B14F-4D97-AF65-F5344CB8AC3E}">
        <p14:creationId xmlns:p14="http://schemas.microsoft.com/office/powerpoint/2010/main" val="31126077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1CB24-0E83-777F-C601-62701328FFD3}"/>
              </a:ext>
            </a:extLst>
          </p:cNvPr>
          <p:cNvSpPr>
            <a:spLocks noGrp="1"/>
          </p:cNvSpPr>
          <p:nvPr>
            <p:ph type="title"/>
          </p:nvPr>
        </p:nvSpPr>
        <p:spPr>
          <a:xfrm>
            <a:off x="7094553" y="423332"/>
            <a:ext cx="4477512" cy="1328932"/>
          </a:xfrm>
        </p:spPr>
        <p:txBody>
          <a:bodyPr anchor="b">
            <a:normAutofit/>
          </a:bodyPr>
          <a:lstStyle/>
          <a:p>
            <a:r>
              <a:rPr lang="en-US"/>
              <a:t>Favourite School Moments</a:t>
            </a:r>
          </a:p>
        </p:txBody>
      </p:sp>
      <p:sp>
        <p:nvSpPr>
          <p:cNvPr id="4" name="Content Placeholder 3">
            <a:extLst>
              <a:ext uri="{FF2B5EF4-FFF2-40B4-BE49-F238E27FC236}">
                <a16:creationId xmlns:a16="http://schemas.microsoft.com/office/drawing/2014/main" id="{4904E8AA-A16A-D3A4-DE0D-282AAA276AC3}"/>
              </a:ext>
            </a:extLst>
          </p:cNvPr>
          <p:cNvSpPr>
            <a:spLocks noGrp="1"/>
          </p:cNvSpPr>
          <p:nvPr>
            <p:ph sz="quarter" idx="14"/>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4084320" y="1975104"/>
            <a:ext cx="7498081" cy="4282573"/>
          </a:xfrm>
        </p:spPr>
        <p:txBody>
          <a:bodyPr>
            <a:normAutofit/>
          </a:bodyPr>
          <a:lstStyle/>
          <a:p>
            <a:pPr marL="0" indent="0">
              <a:spcBef>
                <a:spcPts val="2500"/>
              </a:spcBef>
              <a:buFont typeface="Arial" panose="020B0604020202020204" pitchFamily="34" charset="0"/>
              <a:buNone/>
            </a:pPr>
            <a:r>
              <a:rPr lang="en-US" b="1"/>
              <a:t>Exciting Residential Trips</a:t>
            </a:r>
          </a:p>
          <a:p>
            <a:pPr marL="0" lvl="1" indent="0">
              <a:buFont typeface="Arial" panose="020B0604020202020204" pitchFamily="34" charset="0"/>
              <a:buNone/>
            </a:pPr>
            <a:r>
              <a:t>Residential trips like PGL and Little Canada offer fun, adventure, and unforgettable experiences for children.</a:t>
            </a:r>
            <a:endParaRPr lang="en-US"/>
          </a:p>
          <a:p>
            <a:pPr marL="0" indent="0">
              <a:spcBef>
                <a:spcPts val="2500"/>
              </a:spcBef>
              <a:buFont typeface="Arial" panose="020B0604020202020204" pitchFamily="34" charset="0"/>
              <a:buNone/>
            </a:pPr>
            <a:r>
              <a:rPr lang="en-US" b="1"/>
              <a:t>Engaging Workshops and Celebrations</a:t>
            </a:r>
          </a:p>
          <a:p>
            <a:pPr marL="0" lvl="1" indent="0">
              <a:buFont typeface="Arial" panose="020B0604020202020204" pitchFamily="34" charset="0"/>
              <a:buNone/>
            </a:pPr>
            <a:r>
              <a:t>Special workshops such as science Lego and celebrations like Ramadan make school life vibrant and educational.</a:t>
            </a:r>
            <a:endParaRPr lang="en-US"/>
          </a:p>
          <a:p>
            <a:pPr marL="0" indent="0">
              <a:spcBef>
                <a:spcPts val="2500"/>
              </a:spcBef>
              <a:buFont typeface="Arial" panose="020B0604020202020204" pitchFamily="34" charset="0"/>
              <a:buNone/>
            </a:pPr>
            <a:r>
              <a:rPr lang="en-US" b="1"/>
              <a:t>Learning Through Culture and History</a:t>
            </a:r>
          </a:p>
          <a:p>
            <a:pPr marL="0" lvl="1" indent="0">
              <a:buFont typeface="Arial" panose="020B0604020202020204" pitchFamily="34" charset="0"/>
              <a:buNone/>
            </a:pPr>
            <a:r>
              <a:t>Museum visits and themed days help children learn about history and diverse cultures in an interactive way.</a:t>
            </a:r>
            <a:endParaRPr lang="en-US"/>
          </a:p>
        </p:txBody>
      </p:sp>
      <p:pic>
        <p:nvPicPr>
          <p:cNvPr id="8" name="Picture Placeholder 7">
            <a:extLst>
              <a:ext uri="{FF2B5EF4-FFF2-40B4-BE49-F238E27FC236}">
                <a16:creationId xmlns:a16="http://schemas.microsoft.com/office/drawing/2014/main" id="{44AF02DC-BFFF-4D12-BED4-A608A138B64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6711" r="26711"/>
          <a:stretch>
            <a:fillRect/>
          </a:stretch>
        </p:blipFill>
        <p:spPr>
          <a:xfrm>
            <a:off x="0" y="0"/>
            <a:ext cx="3986784" cy="6858000"/>
          </a:xfrm>
        </p:spPr>
      </p:pic>
    </p:spTree>
    <p:extLst>
      <p:ext uri="{BB962C8B-B14F-4D97-AF65-F5344CB8AC3E}">
        <p14:creationId xmlns:p14="http://schemas.microsoft.com/office/powerpoint/2010/main" val="20560954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7538C-5F3A-514B-8EC2-0745F81E80E4}"/>
              </a:ext>
            </a:extLst>
          </p:cNvPr>
          <p:cNvSpPr>
            <a:spLocks noGrp="1"/>
          </p:cNvSpPr>
          <p:nvPr>
            <p:ph type="title"/>
          </p:nvPr>
        </p:nvSpPr>
        <p:spPr>
          <a:xfrm>
            <a:off x="111758" y="1869103"/>
            <a:ext cx="9337042" cy="4906929"/>
          </a:xfrm>
        </p:spPr>
        <p:txBody>
          <a:bodyPr anchor="b">
            <a:normAutofit/>
          </a:bodyPr>
          <a:lstStyle/>
          <a:p>
            <a:r>
              <a:rPr lang="en-US"/>
              <a:t>Teaching and Safety</a:t>
            </a:r>
          </a:p>
        </p:txBody>
      </p:sp>
    </p:spTree>
    <p:extLst>
      <p:ext uri="{BB962C8B-B14F-4D97-AF65-F5344CB8AC3E}">
        <p14:creationId xmlns:p14="http://schemas.microsoft.com/office/powerpoint/2010/main" val="18056973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B4DBD-84F6-561D-7D84-3F58636DD95F}"/>
              </a:ext>
            </a:extLst>
          </p:cNvPr>
          <p:cNvSpPr>
            <a:spLocks noGrp="1"/>
          </p:cNvSpPr>
          <p:nvPr>
            <p:ph type="title"/>
          </p:nvPr>
        </p:nvSpPr>
        <p:spPr>
          <a:xfrm>
            <a:off x="612648" y="706802"/>
            <a:ext cx="4672584" cy="1269482"/>
          </a:xfrm>
        </p:spPr>
        <p:txBody>
          <a:bodyPr anchor="t">
            <a:normAutofit/>
          </a:bodyPr>
          <a:lstStyle/>
          <a:p>
            <a:r>
              <a:rPr lang="en-US" dirty="0"/>
              <a:t>How you think Adults Help</a:t>
            </a:r>
          </a:p>
        </p:txBody>
      </p:sp>
      <p:pic>
        <p:nvPicPr>
          <p:cNvPr id="5" name="Content Placeholder 4" descr="Group of kids and teacher sitting together in private elementary school, playing with toy cubes.">
            <a:extLst>
              <a:ext uri="{FF2B5EF4-FFF2-40B4-BE49-F238E27FC236}">
                <a16:creationId xmlns:a16="http://schemas.microsoft.com/office/drawing/2014/main" id="{0C707FB9-F697-4EE7-8DC9-F46956FB80B3}"/>
              </a:ext>
            </a:extLst>
          </p:cNvPr>
          <p:cNvPicPr>
            <a:picLocks noGrp="1" noChangeAspect="1"/>
          </p:cNvPicPr>
          <p:nvPr>
            <p:ph type="pic" sz="quarter" idx="13"/>
          </p:nvPr>
        </p:nvPicPr>
        <p:blipFill>
          <a:blip r:embed="rId3"/>
          <a:srcRect l="8786" r="14340" b="-2"/>
          <a:stretch>
            <a:fillRect/>
          </a:stretch>
        </p:blipFill>
        <p:spPr>
          <a:xfrm>
            <a:off x="720468" y="2173850"/>
            <a:ext cx="4564763" cy="3963682"/>
          </a:xfrm>
          <a:prstGeom prst="rect">
            <a:avLst/>
          </a:prstGeom>
          <a:noFill/>
        </p:spPr>
      </p:pic>
      <p:sp>
        <p:nvSpPr>
          <p:cNvPr id="4" name="Content Placeholder 3">
            <a:extLst>
              <a:ext uri="{FF2B5EF4-FFF2-40B4-BE49-F238E27FC236}">
                <a16:creationId xmlns:a16="http://schemas.microsoft.com/office/drawing/2014/main" id="{D53A0B2C-9A77-DBCB-7EA3-66BF0DCC9B96}"/>
              </a:ext>
            </a:extLst>
          </p:cNvPr>
          <p:cNvSpPr>
            <a:spLocks noGrp="1"/>
          </p:cNvSpPr>
          <p:nvPr>
            <p:ph sz="quarter" idx="14"/>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5905563" y="732155"/>
            <a:ext cx="5676838" cy="5405377"/>
          </a:xfrm>
        </p:spPr>
        <p:txBody>
          <a:bodyPr>
            <a:normAutofit/>
          </a:bodyPr>
          <a:lstStyle/>
          <a:p>
            <a:pPr marL="0" indent="0">
              <a:spcBef>
                <a:spcPts val="2500"/>
              </a:spcBef>
              <a:buFont typeface="Arial" panose="020B0604020202020204" pitchFamily="34" charset="0"/>
              <a:buNone/>
            </a:pPr>
            <a:r>
              <a:rPr lang="en-US" b="1"/>
              <a:t>Engaging Learning Methods</a:t>
            </a:r>
          </a:p>
          <a:p>
            <a:pPr marL="0" lvl="1" indent="0">
              <a:buFont typeface="Arial" panose="020B0604020202020204" pitchFamily="34" charset="0"/>
              <a:buNone/>
            </a:pPr>
            <a:r>
              <a:t>Teachers make lessons fun using games, stories, and activities to keep children interested and motivated.</a:t>
            </a:r>
            <a:endParaRPr lang="en-US"/>
          </a:p>
          <a:p>
            <a:pPr marL="0" indent="0">
              <a:spcBef>
                <a:spcPts val="2500"/>
              </a:spcBef>
              <a:buFont typeface="Arial" panose="020B0604020202020204" pitchFamily="34" charset="0"/>
              <a:buNone/>
            </a:pPr>
            <a:r>
              <a:rPr lang="en-US" b="1"/>
              <a:t>Clear Feedback</a:t>
            </a:r>
          </a:p>
          <a:p>
            <a:pPr marL="0" lvl="1" indent="0">
              <a:buFont typeface="Arial" panose="020B0604020202020204" pitchFamily="34" charset="0"/>
              <a:buNone/>
            </a:pPr>
            <a:r>
              <a:t>Providing clear feedback through marking and discussions helps children understand how to improve their work.</a:t>
            </a:r>
            <a:endParaRPr lang="en-US"/>
          </a:p>
          <a:p>
            <a:pPr marL="0" indent="0">
              <a:spcBef>
                <a:spcPts val="2500"/>
              </a:spcBef>
              <a:buFont typeface="Arial" panose="020B0604020202020204" pitchFamily="34" charset="0"/>
              <a:buNone/>
            </a:pPr>
            <a:r>
              <a:rPr lang="en-US" b="1"/>
              <a:t>Supporting Independent Learning</a:t>
            </a:r>
          </a:p>
          <a:p>
            <a:pPr marL="0" lvl="1" indent="0">
              <a:buFont typeface="Arial" panose="020B0604020202020204" pitchFamily="34" charset="0"/>
              <a:buNone/>
            </a:pPr>
            <a:r>
              <a:t>Tools like working walls, checklists, and self-assessment encourage children to become independent learners.</a:t>
            </a:r>
            <a:endParaRPr lang="en-US"/>
          </a:p>
          <a:p>
            <a:pPr marL="0" indent="0">
              <a:spcBef>
                <a:spcPts val="2500"/>
              </a:spcBef>
              <a:buFont typeface="Arial" panose="020B0604020202020204" pitchFamily="34" charset="0"/>
              <a:buNone/>
            </a:pPr>
            <a:r>
              <a:rPr lang="en-US" b="1"/>
              <a:t>Balanced Challenge</a:t>
            </a:r>
          </a:p>
          <a:p>
            <a:pPr marL="0" lvl="1" indent="0">
              <a:buFont typeface="Arial" panose="020B0604020202020204" pitchFamily="34" charset="0"/>
              <a:buNone/>
            </a:pPr>
            <a:r>
              <a:t>Children appreciate being challenged, though some want difficulty levels better matched to their abilities.</a:t>
            </a:r>
            <a:endParaRPr lang="en-US"/>
          </a:p>
        </p:txBody>
      </p:sp>
    </p:spTree>
    <p:extLst>
      <p:ext uri="{BB962C8B-B14F-4D97-AF65-F5344CB8AC3E}">
        <p14:creationId xmlns:p14="http://schemas.microsoft.com/office/powerpoint/2010/main" val="19509895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Helena">
  <a:themeElements>
    <a:clrScheme name="Helen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lena" id="{83D43F4A-02D5-42AD-9542-27487597C212}" vid="{14154C61-C2E2-42F2-9833-4EC39495D4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Helen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0CEB72-9B64-43A4-9652-F0FED519FBF8}">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1E2DB56F-85EA-457A-BE7B-FD342652DFE7}">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3B79205-1ECA-438E-AAC0-B28ABB0DD1EB}">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Helena</Template>
  <TotalTime>0</TotalTime>
  <Words>2962</Words>
  <Application>Microsoft Office PowerPoint</Application>
  <PresentationFormat>Widescreen</PresentationFormat>
  <Paragraphs>123</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Neue Haas Grotesk Text Pro</vt:lpstr>
      <vt:lpstr>Helena</vt:lpstr>
      <vt:lpstr>Pupil Voice: What Children Think About JP School</vt:lpstr>
      <vt:lpstr>You think we ave Fun Learning Activities</vt:lpstr>
      <vt:lpstr>Hands-On and Creative Learning</vt:lpstr>
      <vt:lpstr>Trips and Physical Activities</vt:lpstr>
      <vt:lpstr>You thought we could think about Improving School Life by</vt:lpstr>
      <vt:lpstr>Ideas to Make Learning Better</vt:lpstr>
      <vt:lpstr>Favourite School Moments</vt:lpstr>
      <vt:lpstr>Teaching and Safety</vt:lpstr>
      <vt:lpstr>How you think Adults Help</vt:lpstr>
      <vt:lpstr>Feeling Safe and Supported</vt:lpstr>
      <vt:lpstr>Behaviour and Leaders</vt:lpstr>
      <vt:lpstr>Behaviour and Rewards</vt:lpstr>
      <vt:lpstr>Having a Voice at School</vt:lpstr>
      <vt:lpstr>Health and Improvements</vt:lpstr>
      <vt:lpstr>Staying Healthy and Active</vt:lpstr>
      <vt:lpstr>What’s Better and What Can Improve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Pupil Voice: What Children Think About JP School</dc:title>
  <cp:lastModifiedBy>Elizabeth Savage</cp:lastModifiedBy>
  <cp:revision>4</cp:revision>
  <dcterms:created xsi:type="dcterms:W3CDTF">2025-08-21T23:24:42Z</dcterms:created>
  <dcterms:modified xsi:type="dcterms:W3CDTF">2025-10-17T16:11:43Z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