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66" r:id="rId3"/>
    <p:sldId id="259" r:id="rId4"/>
    <p:sldId id="260" r:id="rId5"/>
    <p:sldId id="268" r:id="rId6"/>
    <p:sldId id="267" r:id="rId7"/>
    <p:sldId id="271" r:id="rId8"/>
    <p:sldId id="269" r:id="rId9"/>
    <p:sldId id="270"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71" d="100"/>
          <a:sy n="71" d="100"/>
        </p:scale>
        <p:origin x="53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F5E9D95-6587-4D1B-82FE-6428CD1D75D9}" type="datetimeFigureOut">
              <a:rPr lang="en-GB" smtClean="0"/>
              <a:t>03/09/2025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CB7041-0A17-43E4-9256-73F203E18BF2}" type="slidenum">
              <a:rPr lang="en-GB" smtClean="0"/>
              <a:t>‹#›</a:t>
            </a:fld>
            <a:endParaRPr lang="en-GB"/>
          </a:p>
        </p:txBody>
      </p:sp>
    </p:spTree>
    <p:extLst>
      <p:ext uri="{BB962C8B-B14F-4D97-AF65-F5344CB8AC3E}">
        <p14:creationId xmlns:p14="http://schemas.microsoft.com/office/powerpoint/2010/main" val="98154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F5E9D95-6587-4D1B-82FE-6428CD1D75D9}" type="datetimeFigureOut">
              <a:rPr lang="en-GB" smtClean="0"/>
              <a:t>03/09/2025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CB7041-0A17-43E4-9256-73F203E18BF2}" type="slidenum">
              <a:rPr lang="en-GB" smtClean="0"/>
              <a:t>‹#›</a:t>
            </a:fld>
            <a:endParaRPr lang="en-GB"/>
          </a:p>
        </p:txBody>
      </p:sp>
    </p:spTree>
    <p:extLst>
      <p:ext uri="{BB962C8B-B14F-4D97-AF65-F5344CB8AC3E}">
        <p14:creationId xmlns:p14="http://schemas.microsoft.com/office/powerpoint/2010/main" val="2578389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F5E9D95-6587-4D1B-82FE-6428CD1D75D9}" type="datetimeFigureOut">
              <a:rPr lang="en-GB" smtClean="0"/>
              <a:t>03/09/2025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CB7041-0A17-43E4-9256-73F203E18BF2}"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591398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F5E9D95-6587-4D1B-82FE-6428CD1D75D9}" type="datetimeFigureOut">
              <a:rPr lang="en-GB" smtClean="0"/>
              <a:t>03/09/2025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CB7041-0A17-43E4-9256-73F203E18BF2}" type="slidenum">
              <a:rPr lang="en-GB" smtClean="0"/>
              <a:t>‹#›</a:t>
            </a:fld>
            <a:endParaRPr lang="en-GB"/>
          </a:p>
        </p:txBody>
      </p:sp>
    </p:spTree>
    <p:extLst>
      <p:ext uri="{BB962C8B-B14F-4D97-AF65-F5344CB8AC3E}">
        <p14:creationId xmlns:p14="http://schemas.microsoft.com/office/powerpoint/2010/main" val="28276429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F5E9D95-6587-4D1B-82FE-6428CD1D75D9}" type="datetimeFigureOut">
              <a:rPr lang="en-GB" smtClean="0"/>
              <a:t>03/09/2025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CB7041-0A17-43E4-9256-73F203E18BF2}"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523113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F5E9D95-6587-4D1B-82FE-6428CD1D75D9}" type="datetimeFigureOut">
              <a:rPr lang="en-GB" smtClean="0"/>
              <a:t>03/09/2025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CB7041-0A17-43E4-9256-73F203E18BF2}" type="slidenum">
              <a:rPr lang="en-GB" smtClean="0"/>
              <a:t>‹#›</a:t>
            </a:fld>
            <a:endParaRPr lang="en-GB"/>
          </a:p>
        </p:txBody>
      </p:sp>
    </p:spTree>
    <p:extLst>
      <p:ext uri="{BB962C8B-B14F-4D97-AF65-F5344CB8AC3E}">
        <p14:creationId xmlns:p14="http://schemas.microsoft.com/office/powerpoint/2010/main" val="3727944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5E9D95-6587-4D1B-82FE-6428CD1D75D9}" type="datetimeFigureOut">
              <a:rPr lang="en-GB" smtClean="0"/>
              <a:t>03/09/2025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CB7041-0A17-43E4-9256-73F203E18BF2}" type="slidenum">
              <a:rPr lang="en-GB" smtClean="0"/>
              <a:t>‹#›</a:t>
            </a:fld>
            <a:endParaRPr lang="en-GB"/>
          </a:p>
        </p:txBody>
      </p:sp>
    </p:spTree>
    <p:extLst>
      <p:ext uri="{BB962C8B-B14F-4D97-AF65-F5344CB8AC3E}">
        <p14:creationId xmlns:p14="http://schemas.microsoft.com/office/powerpoint/2010/main" val="3149324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5E9D95-6587-4D1B-82FE-6428CD1D75D9}" type="datetimeFigureOut">
              <a:rPr lang="en-GB" smtClean="0"/>
              <a:t>03/09/2025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CB7041-0A17-43E4-9256-73F203E18BF2}" type="slidenum">
              <a:rPr lang="en-GB" smtClean="0"/>
              <a:t>‹#›</a:t>
            </a:fld>
            <a:endParaRPr lang="en-GB"/>
          </a:p>
        </p:txBody>
      </p:sp>
    </p:spTree>
    <p:extLst>
      <p:ext uri="{BB962C8B-B14F-4D97-AF65-F5344CB8AC3E}">
        <p14:creationId xmlns:p14="http://schemas.microsoft.com/office/powerpoint/2010/main" val="1397121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5E9D95-6587-4D1B-82FE-6428CD1D75D9}" type="datetimeFigureOut">
              <a:rPr lang="en-GB" smtClean="0"/>
              <a:t>03/09/2025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CB7041-0A17-43E4-9256-73F203E18BF2}" type="slidenum">
              <a:rPr lang="en-GB" smtClean="0"/>
              <a:t>‹#›</a:t>
            </a:fld>
            <a:endParaRPr lang="en-GB"/>
          </a:p>
        </p:txBody>
      </p:sp>
    </p:spTree>
    <p:extLst>
      <p:ext uri="{BB962C8B-B14F-4D97-AF65-F5344CB8AC3E}">
        <p14:creationId xmlns:p14="http://schemas.microsoft.com/office/powerpoint/2010/main" val="4134203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F5E9D95-6587-4D1B-82FE-6428CD1D75D9}" type="datetimeFigureOut">
              <a:rPr lang="en-GB" smtClean="0"/>
              <a:t>03/09/2025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CB7041-0A17-43E4-9256-73F203E18BF2}" type="slidenum">
              <a:rPr lang="en-GB" smtClean="0"/>
              <a:t>‹#›</a:t>
            </a:fld>
            <a:endParaRPr lang="en-GB"/>
          </a:p>
        </p:txBody>
      </p:sp>
    </p:spTree>
    <p:extLst>
      <p:ext uri="{BB962C8B-B14F-4D97-AF65-F5344CB8AC3E}">
        <p14:creationId xmlns:p14="http://schemas.microsoft.com/office/powerpoint/2010/main" val="1738749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F5E9D95-6587-4D1B-82FE-6428CD1D75D9}" type="datetimeFigureOut">
              <a:rPr lang="en-GB" smtClean="0"/>
              <a:t>03/09/2025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7CB7041-0A17-43E4-9256-73F203E18BF2}" type="slidenum">
              <a:rPr lang="en-GB" smtClean="0"/>
              <a:t>‹#›</a:t>
            </a:fld>
            <a:endParaRPr lang="en-GB"/>
          </a:p>
        </p:txBody>
      </p:sp>
    </p:spTree>
    <p:extLst>
      <p:ext uri="{BB962C8B-B14F-4D97-AF65-F5344CB8AC3E}">
        <p14:creationId xmlns:p14="http://schemas.microsoft.com/office/powerpoint/2010/main" val="3680007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F5E9D95-6587-4D1B-82FE-6428CD1D75D9}" type="datetimeFigureOut">
              <a:rPr lang="en-GB" smtClean="0"/>
              <a:t>03/09/2025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7CB7041-0A17-43E4-9256-73F203E18BF2}" type="slidenum">
              <a:rPr lang="en-GB" smtClean="0"/>
              <a:t>‹#›</a:t>
            </a:fld>
            <a:endParaRPr lang="en-GB"/>
          </a:p>
        </p:txBody>
      </p:sp>
    </p:spTree>
    <p:extLst>
      <p:ext uri="{BB962C8B-B14F-4D97-AF65-F5344CB8AC3E}">
        <p14:creationId xmlns:p14="http://schemas.microsoft.com/office/powerpoint/2010/main" val="448621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F5E9D95-6587-4D1B-82FE-6428CD1D75D9}" type="datetimeFigureOut">
              <a:rPr lang="en-GB" smtClean="0"/>
              <a:t>03/09/2025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7CB7041-0A17-43E4-9256-73F203E18BF2}" type="slidenum">
              <a:rPr lang="en-GB" smtClean="0"/>
              <a:t>‹#›</a:t>
            </a:fld>
            <a:endParaRPr lang="en-GB"/>
          </a:p>
        </p:txBody>
      </p:sp>
    </p:spTree>
    <p:extLst>
      <p:ext uri="{BB962C8B-B14F-4D97-AF65-F5344CB8AC3E}">
        <p14:creationId xmlns:p14="http://schemas.microsoft.com/office/powerpoint/2010/main" val="2122768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5E9D95-6587-4D1B-82FE-6428CD1D75D9}" type="datetimeFigureOut">
              <a:rPr lang="en-GB" smtClean="0"/>
              <a:t>03/09/2025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7CB7041-0A17-43E4-9256-73F203E18BF2}" type="slidenum">
              <a:rPr lang="en-GB" smtClean="0"/>
              <a:t>‹#›</a:t>
            </a:fld>
            <a:endParaRPr lang="en-GB"/>
          </a:p>
        </p:txBody>
      </p:sp>
    </p:spTree>
    <p:extLst>
      <p:ext uri="{BB962C8B-B14F-4D97-AF65-F5344CB8AC3E}">
        <p14:creationId xmlns:p14="http://schemas.microsoft.com/office/powerpoint/2010/main" val="4087035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F5E9D95-6587-4D1B-82FE-6428CD1D75D9}" type="datetimeFigureOut">
              <a:rPr lang="en-GB" smtClean="0"/>
              <a:t>03/09/2025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7CB7041-0A17-43E4-9256-73F203E18BF2}" type="slidenum">
              <a:rPr lang="en-GB" smtClean="0"/>
              <a:t>‹#›</a:t>
            </a:fld>
            <a:endParaRPr lang="en-GB"/>
          </a:p>
        </p:txBody>
      </p:sp>
    </p:spTree>
    <p:extLst>
      <p:ext uri="{BB962C8B-B14F-4D97-AF65-F5344CB8AC3E}">
        <p14:creationId xmlns:p14="http://schemas.microsoft.com/office/powerpoint/2010/main" val="710042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F5E9D95-6587-4D1B-82FE-6428CD1D75D9}" type="datetimeFigureOut">
              <a:rPr lang="en-GB" smtClean="0"/>
              <a:t>03/09/2025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7CB7041-0A17-43E4-9256-73F203E18BF2}" type="slidenum">
              <a:rPr lang="en-GB" smtClean="0"/>
              <a:t>‹#›</a:t>
            </a:fld>
            <a:endParaRPr lang="en-GB"/>
          </a:p>
        </p:txBody>
      </p:sp>
    </p:spTree>
    <p:extLst>
      <p:ext uri="{BB962C8B-B14F-4D97-AF65-F5344CB8AC3E}">
        <p14:creationId xmlns:p14="http://schemas.microsoft.com/office/powerpoint/2010/main" val="2027600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F5E9D95-6587-4D1B-82FE-6428CD1D75D9}" type="datetimeFigureOut">
              <a:rPr lang="en-GB" smtClean="0"/>
              <a:t>03/09/2025</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7CB7041-0A17-43E4-9256-73F203E18BF2}" type="slidenum">
              <a:rPr lang="en-GB" smtClean="0"/>
              <a:t>‹#›</a:t>
            </a:fld>
            <a:endParaRPr lang="en-GB"/>
          </a:p>
        </p:txBody>
      </p:sp>
    </p:spTree>
    <p:extLst>
      <p:ext uri="{BB962C8B-B14F-4D97-AF65-F5344CB8AC3E}">
        <p14:creationId xmlns:p14="http://schemas.microsoft.com/office/powerpoint/2010/main" val="172766282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AFB11-CE23-46E6-BDD2-8EEF900CBE7A}"/>
              </a:ext>
            </a:extLst>
          </p:cNvPr>
          <p:cNvSpPr>
            <a:spLocks noGrp="1"/>
          </p:cNvSpPr>
          <p:nvPr>
            <p:ph type="ctrTitle"/>
          </p:nvPr>
        </p:nvSpPr>
        <p:spPr>
          <a:xfrm>
            <a:off x="749147" y="2404534"/>
            <a:ext cx="8524856" cy="1646302"/>
          </a:xfrm>
        </p:spPr>
        <p:txBody>
          <a:bodyPr/>
          <a:lstStyle/>
          <a:p>
            <a:r>
              <a:rPr lang="en-GB" b="1" dirty="0"/>
              <a:t>Year 3 Meet the Teacher </a:t>
            </a:r>
          </a:p>
        </p:txBody>
      </p:sp>
      <p:sp>
        <p:nvSpPr>
          <p:cNvPr id="3" name="Subtitle 2">
            <a:extLst>
              <a:ext uri="{FF2B5EF4-FFF2-40B4-BE49-F238E27FC236}">
                <a16:creationId xmlns:a16="http://schemas.microsoft.com/office/drawing/2014/main" id="{477358E0-5DFC-497B-9E22-79DA1B5726AA}"/>
              </a:ext>
            </a:extLst>
          </p:cNvPr>
          <p:cNvSpPr>
            <a:spLocks noGrp="1"/>
          </p:cNvSpPr>
          <p:nvPr>
            <p:ph type="subTitle" idx="1"/>
          </p:nvPr>
        </p:nvSpPr>
        <p:spPr/>
        <p:txBody>
          <a:bodyPr/>
          <a:lstStyle/>
          <a:p>
            <a:r>
              <a:rPr lang="en-GB" dirty="0"/>
              <a:t>Mrs McGill &amp; Miss Jennings</a:t>
            </a:r>
          </a:p>
        </p:txBody>
      </p:sp>
    </p:spTree>
    <p:extLst>
      <p:ext uri="{BB962C8B-B14F-4D97-AF65-F5344CB8AC3E}">
        <p14:creationId xmlns:p14="http://schemas.microsoft.com/office/powerpoint/2010/main" val="54406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3ABD1-E946-453F-80F4-EAEB1E444ED4}"/>
              </a:ext>
            </a:extLst>
          </p:cNvPr>
          <p:cNvSpPr>
            <a:spLocks noGrp="1"/>
          </p:cNvSpPr>
          <p:nvPr>
            <p:ph type="title"/>
          </p:nvPr>
        </p:nvSpPr>
        <p:spPr>
          <a:xfrm>
            <a:off x="283728" y="276460"/>
            <a:ext cx="10515600" cy="1325563"/>
          </a:xfrm>
        </p:spPr>
        <p:txBody>
          <a:bodyPr/>
          <a:lstStyle/>
          <a:p>
            <a:pPr algn="ctr"/>
            <a:r>
              <a:rPr lang="en-GB" dirty="0"/>
              <a:t>Changing books </a:t>
            </a:r>
          </a:p>
        </p:txBody>
      </p:sp>
      <p:sp>
        <p:nvSpPr>
          <p:cNvPr id="3" name="Content Placeholder 2">
            <a:extLst>
              <a:ext uri="{FF2B5EF4-FFF2-40B4-BE49-F238E27FC236}">
                <a16:creationId xmlns:a16="http://schemas.microsoft.com/office/drawing/2014/main" id="{B42504B0-D77F-47B8-B48C-59997E65DA82}"/>
              </a:ext>
            </a:extLst>
          </p:cNvPr>
          <p:cNvSpPr>
            <a:spLocks noGrp="1"/>
          </p:cNvSpPr>
          <p:nvPr>
            <p:ph idx="1"/>
          </p:nvPr>
        </p:nvSpPr>
        <p:spPr>
          <a:xfrm>
            <a:off x="283728" y="1253331"/>
            <a:ext cx="5334874" cy="4351338"/>
          </a:xfrm>
        </p:spPr>
        <p:txBody>
          <a:bodyPr/>
          <a:lstStyle/>
          <a:p>
            <a:r>
              <a:rPr lang="en-GB" dirty="0"/>
              <a:t>Children can change their books first thing in the morning, or before they go home at the end of the day. </a:t>
            </a:r>
          </a:p>
          <a:p>
            <a:r>
              <a:rPr lang="en-GB" dirty="0"/>
              <a:t>The children will be continuing with their book banded books, if they are reading from these, and we will continue with free readers.</a:t>
            </a:r>
          </a:p>
          <a:p>
            <a:endParaRPr lang="en-GB" dirty="0"/>
          </a:p>
          <a:p>
            <a:r>
              <a:rPr lang="en-GB" dirty="0"/>
              <a:t>Reading books will be going home as soon as we have read with the children. Children will be provided with a bookmark, these are to be signed when reading with your child.</a:t>
            </a:r>
          </a:p>
          <a:p>
            <a:endParaRPr lang="en-GB" dirty="0"/>
          </a:p>
        </p:txBody>
      </p:sp>
      <p:pic>
        <p:nvPicPr>
          <p:cNvPr id="6" name="Picture 5">
            <a:extLst>
              <a:ext uri="{FF2B5EF4-FFF2-40B4-BE49-F238E27FC236}">
                <a16:creationId xmlns:a16="http://schemas.microsoft.com/office/drawing/2014/main" id="{34B5ADAA-8BB4-43A1-AF4C-1924B1274F7A}"/>
              </a:ext>
            </a:extLst>
          </p:cNvPr>
          <p:cNvPicPr>
            <a:picLocks noChangeAspect="1"/>
          </p:cNvPicPr>
          <p:nvPr/>
        </p:nvPicPr>
        <p:blipFill>
          <a:blip r:embed="rId2"/>
          <a:stretch>
            <a:fillRect/>
          </a:stretch>
        </p:blipFill>
        <p:spPr>
          <a:xfrm>
            <a:off x="6096000" y="1099095"/>
            <a:ext cx="2886949" cy="4276599"/>
          </a:xfrm>
          <a:prstGeom prst="rect">
            <a:avLst/>
          </a:prstGeom>
        </p:spPr>
      </p:pic>
    </p:spTree>
    <p:extLst>
      <p:ext uri="{BB962C8B-B14F-4D97-AF65-F5344CB8AC3E}">
        <p14:creationId xmlns:p14="http://schemas.microsoft.com/office/powerpoint/2010/main" val="893091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68D15-987D-47A6-9E10-3335678B04B5}"/>
              </a:ext>
            </a:extLst>
          </p:cNvPr>
          <p:cNvSpPr>
            <a:spLocks noGrp="1"/>
          </p:cNvSpPr>
          <p:nvPr>
            <p:ph type="title"/>
          </p:nvPr>
        </p:nvSpPr>
        <p:spPr>
          <a:xfrm>
            <a:off x="374574" y="258896"/>
            <a:ext cx="10515600" cy="936434"/>
          </a:xfrm>
        </p:spPr>
        <p:txBody>
          <a:bodyPr/>
          <a:lstStyle/>
          <a:p>
            <a:pPr algn="ctr"/>
            <a:r>
              <a:rPr lang="en-GB" b="1" dirty="0"/>
              <a:t>Home learning  </a:t>
            </a:r>
          </a:p>
        </p:txBody>
      </p:sp>
      <p:sp>
        <p:nvSpPr>
          <p:cNvPr id="3" name="Content Placeholder 2">
            <a:extLst>
              <a:ext uri="{FF2B5EF4-FFF2-40B4-BE49-F238E27FC236}">
                <a16:creationId xmlns:a16="http://schemas.microsoft.com/office/drawing/2014/main" id="{2DB1BD0F-17D7-42B4-AF60-4218AE521EC6}"/>
              </a:ext>
            </a:extLst>
          </p:cNvPr>
          <p:cNvSpPr>
            <a:spLocks noGrp="1"/>
          </p:cNvSpPr>
          <p:nvPr>
            <p:ph idx="1"/>
          </p:nvPr>
        </p:nvSpPr>
        <p:spPr>
          <a:xfrm>
            <a:off x="374574" y="742634"/>
            <a:ext cx="9132984" cy="5856470"/>
          </a:xfrm>
        </p:spPr>
        <p:txBody>
          <a:bodyPr>
            <a:normAutofit fontScale="85000" lnSpcReduction="10000"/>
          </a:bodyPr>
          <a:lstStyle/>
          <a:p>
            <a:pPr marL="0" indent="0">
              <a:buNone/>
            </a:pPr>
            <a:r>
              <a:rPr lang="en-GB" u="sng" dirty="0"/>
              <a:t>Maths &amp; English will be given on alternate weeks</a:t>
            </a:r>
          </a:p>
          <a:p>
            <a:pPr marL="0" indent="0">
              <a:buNone/>
            </a:pPr>
            <a:r>
              <a:rPr lang="en-GB" dirty="0"/>
              <a:t>Maths will often have a times table focus,(2,5,10, 3, 4, 8) we would like children to go on Times Table </a:t>
            </a:r>
            <a:r>
              <a:rPr lang="en-GB" dirty="0" err="1"/>
              <a:t>Rockstars</a:t>
            </a:r>
            <a:r>
              <a:rPr lang="en-GB" dirty="0"/>
              <a:t> a few times a week, the more often the better the progress.</a:t>
            </a:r>
          </a:p>
          <a:p>
            <a:pPr marL="0" indent="0">
              <a:buNone/>
            </a:pPr>
            <a:r>
              <a:rPr lang="en-GB" dirty="0"/>
              <a:t>English tasks will be written on Seesaw. </a:t>
            </a:r>
          </a:p>
          <a:p>
            <a:pPr marL="0" indent="0">
              <a:buNone/>
            </a:pPr>
            <a:endParaRPr lang="en-GB" dirty="0"/>
          </a:p>
          <a:p>
            <a:pPr marL="0" indent="0">
              <a:buNone/>
            </a:pPr>
            <a:r>
              <a:rPr lang="en-GB" dirty="0"/>
              <a:t>Home learning will be set on a Friday to be completed before the following Friday. If this has not been done by Friday break time. Home learning should take less than 10 minutes, it is designed for the children to do independently.</a:t>
            </a:r>
          </a:p>
          <a:p>
            <a:pPr marL="0" indent="0">
              <a:buNone/>
            </a:pPr>
            <a:r>
              <a:rPr lang="en-GB" u="sng" dirty="0"/>
              <a:t>Spellings</a:t>
            </a:r>
          </a:p>
          <a:p>
            <a:pPr marL="0" indent="0">
              <a:buNone/>
            </a:pPr>
            <a:r>
              <a:rPr lang="en-GB" dirty="0"/>
              <a:t>We do not do spelling tests, but it is helpful for children to go on </a:t>
            </a:r>
            <a:r>
              <a:rPr lang="en-GB" dirty="0" err="1"/>
              <a:t>Spellingframe</a:t>
            </a:r>
            <a:r>
              <a:rPr lang="en-GB" dirty="0"/>
              <a:t> each week and complete the tasks given. This resource covers the same as we are in class and therefore reinforces the learning as well as going back over Year 2 objectives.</a:t>
            </a:r>
          </a:p>
          <a:p>
            <a:pPr marL="0" indent="0">
              <a:buNone/>
            </a:pPr>
            <a:endParaRPr lang="en-GB" dirty="0"/>
          </a:p>
          <a:p>
            <a:pPr marL="0" indent="0">
              <a:buNone/>
            </a:pPr>
            <a:r>
              <a:rPr lang="en-GB" u="sng" dirty="0"/>
              <a:t>Reading </a:t>
            </a:r>
          </a:p>
          <a:p>
            <a:pPr marL="0" indent="0">
              <a:buNone/>
            </a:pPr>
            <a:r>
              <a:rPr lang="en-GB" dirty="0"/>
              <a:t>Reading homework is to read 5 x week for a minimum of 15 minutes. We would like adults to hear their child read out loud for at least one of these sessions. We are using reading bookmarks this year, and the children will be changing their reading books when parents/carers have signed off a book as read. They are encouraged to take ownership of this. </a:t>
            </a:r>
          </a:p>
          <a:p>
            <a:pPr marL="0" indent="0">
              <a:buNone/>
            </a:pPr>
            <a:r>
              <a:rPr lang="en-GB" u="sng" dirty="0"/>
              <a:t>Topic</a:t>
            </a:r>
          </a:p>
          <a:p>
            <a:pPr marL="0" indent="0">
              <a:buNone/>
            </a:pPr>
            <a:r>
              <a:rPr lang="en-GB" dirty="0"/>
              <a:t>We will, on occasion, upload topic homework, which may link to our science, or our history/ geography. </a:t>
            </a:r>
          </a:p>
          <a:p>
            <a:pPr marL="0" indent="0">
              <a:buNone/>
            </a:pPr>
            <a:endParaRPr lang="en-GB" dirty="0"/>
          </a:p>
        </p:txBody>
      </p:sp>
      <p:sp>
        <p:nvSpPr>
          <p:cNvPr id="4" name="TextBox 3">
            <a:extLst>
              <a:ext uri="{FF2B5EF4-FFF2-40B4-BE49-F238E27FC236}">
                <a16:creationId xmlns:a16="http://schemas.microsoft.com/office/drawing/2014/main" id="{96CDCAF5-D40C-4EDC-9BA7-9FF7997074EF}"/>
              </a:ext>
            </a:extLst>
          </p:cNvPr>
          <p:cNvSpPr txBox="1"/>
          <p:nvPr/>
        </p:nvSpPr>
        <p:spPr>
          <a:xfrm>
            <a:off x="9507558" y="1195330"/>
            <a:ext cx="2278743" cy="5016758"/>
          </a:xfrm>
          <a:prstGeom prst="rect">
            <a:avLst/>
          </a:prstGeom>
          <a:noFill/>
        </p:spPr>
        <p:txBody>
          <a:bodyPr wrap="square" rtlCol="0">
            <a:spAutoFit/>
          </a:bodyPr>
          <a:lstStyle/>
          <a:p>
            <a:r>
              <a:rPr lang="en-GB" sz="2000" dirty="0"/>
              <a:t>All home learning will be set on </a:t>
            </a:r>
            <a:r>
              <a:rPr lang="en-GB" sz="2000" dirty="0" err="1"/>
              <a:t>SeeSaw</a:t>
            </a:r>
            <a:endParaRPr lang="en-GB" sz="2000" dirty="0"/>
          </a:p>
          <a:p>
            <a:endParaRPr lang="en-GB" sz="2000" dirty="0"/>
          </a:p>
          <a:p>
            <a:r>
              <a:rPr lang="en-GB" sz="2000" dirty="0"/>
              <a:t>We will also use seesaw to notify parents of changes to the timetable or important reminders about trips.</a:t>
            </a:r>
          </a:p>
          <a:p>
            <a:endParaRPr lang="en-GB" sz="2000" dirty="0"/>
          </a:p>
          <a:p>
            <a:r>
              <a:rPr lang="en-GB" sz="2000" dirty="0"/>
              <a:t>We will also update the Year 3 blog termly!</a:t>
            </a:r>
          </a:p>
        </p:txBody>
      </p:sp>
    </p:spTree>
    <p:extLst>
      <p:ext uri="{BB962C8B-B14F-4D97-AF65-F5344CB8AC3E}">
        <p14:creationId xmlns:p14="http://schemas.microsoft.com/office/powerpoint/2010/main" val="1781396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06566-373A-4CC2-8774-C80DA4F92494}"/>
              </a:ext>
            </a:extLst>
          </p:cNvPr>
          <p:cNvSpPr>
            <a:spLocks noGrp="1"/>
          </p:cNvSpPr>
          <p:nvPr>
            <p:ph type="title"/>
          </p:nvPr>
        </p:nvSpPr>
        <p:spPr>
          <a:xfrm>
            <a:off x="-924499" y="139440"/>
            <a:ext cx="11610860" cy="1325563"/>
          </a:xfrm>
        </p:spPr>
        <p:txBody>
          <a:bodyPr/>
          <a:lstStyle/>
          <a:p>
            <a:pPr algn="ctr"/>
            <a:r>
              <a:rPr lang="en-GB" b="1" dirty="0"/>
              <a:t>Timetable</a:t>
            </a:r>
            <a:r>
              <a:rPr lang="en-GB" dirty="0"/>
              <a:t> </a:t>
            </a:r>
          </a:p>
        </p:txBody>
      </p:sp>
      <p:sp>
        <p:nvSpPr>
          <p:cNvPr id="3" name="Content Placeholder 2">
            <a:extLst>
              <a:ext uri="{FF2B5EF4-FFF2-40B4-BE49-F238E27FC236}">
                <a16:creationId xmlns:a16="http://schemas.microsoft.com/office/drawing/2014/main" id="{8B90CA41-F90E-47F4-827B-4B162AA5F8CD}"/>
              </a:ext>
            </a:extLst>
          </p:cNvPr>
          <p:cNvSpPr>
            <a:spLocks noGrp="1"/>
          </p:cNvSpPr>
          <p:nvPr>
            <p:ph idx="1"/>
          </p:nvPr>
        </p:nvSpPr>
        <p:spPr>
          <a:xfrm>
            <a:off x="284962" y="951954"/>
            <a:ext cx="11104084" cy="4954091"/>
          </a:xfrm>
        </p:spPr>
        <p:txBody>
          <a:bodyPr/>
          <a:lstStyle/>
          <a:p>
            <a:r>
              <a:rPr lang="en-GB" dirty="0"/>
              <a:t>Timetable does vary between classes, but this is a rough outline of our daily routine. </a:t>
            </a:r>
          </a:p>
          <a:p>
            <a:r>
              <a:rPr lang="en-GB" dirty="0"/>
              <a:t>Foundation subjects include: art, geography, history, music, MFL, RE.   </a:t>
            </a:r>
          </a:p>
          <a:p>
            <a:r>
              <a:rPr lang="en-GB" dirty="0"/>
              <a:t>PE days are Fridays and Wednesdays</a:t>
            </a:r>
          </a:p>
          <a:p>
            <a:r>
              <a:rPr lang="en-GB" dirty="0"/>
              <a:t>Break times are at 10.30 – 10.45- Can provide a snack if you would like</a:t>
            </a:r>
          </a:p>
          <a:p>
            <a:r>
              <a:rPr lang="en-GB" dirty="0"/>
              <a:t>Lunchtimes are 12.00 – 13:00 which includes eating and play time.</a:t>
            </a:r>
          </a:p>
        </p:txBody>
      </p:sp>
    </p:spTree>
    <p:extLst>
      <p:ext uri="{BB962C8B-B14F-4D97-AF65-F5344CB8AC3E}">
        <p14:creationId xmlns:p14="http://schemas.microsoft.com/office/powerpoint/2010/main" val="3114300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64F3450-57BE-4448-9811-B74C39B67A8B}"/>
              </a:ext>
            </a:extLst>
          </p:cNvPr>
          <p:cNvPicPr>
            <a:picLocks noChangeAspect="1"/>
          </p:cNvPicPr>
          <p:nvPr/>
        </p:nvPicPr>
        <p:blipFill>
          <a:blip r:embed="rId2"/>
          <a:stretch>
            <a:fillRect/>
          </a:stretch>
        </p:blipFill>
        <p:spPr>
          <a:xfrm>
            <a:off x="282389" y="130983"/>
            <a:ext cx="11187952" cy="6727017"/>
          </a:xfrm>
          <a:prstGeom prst="rect">
            <a:avLst/>
          </a:prstGeom>
        </p:spPr>
      </p:pic>
    </p:spTree>
    <p:extLst>
      <p:ext uri="{BB962C8B-B14F-4D97-AF65-F5344CB8AC3E}">
        <p14:creationId xmlns:p14="http://schemas.microsoft.com/office/powerpoint/2010/main" val="981935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BA12D-DABB-42FA-A3C5-A30E984A1816}"/>
              </a:ext>
            </a:extLst>
          </p:cNvPr>
          <p:cNvSpPr>
            <a:spLocks noGrp="1"/>
          </p:cNvSpPr>
          <p:nvPr>
            <p:ph type="title"/>
          </p:nvPr>
        </p:nvSpPr>
        <p:spPr>
          <a:xfrm>
            <a:off x="279553" y="170761"/>
            <a:ext cx="10515600" cy="1325563"/>
          </a:xfrm>
        </p:spPr>
        <p:txBody>
          <a:bodyPr/>
          <a:lstStyle/>
          <a:p>
            <a:pPr algn="ctr"/>
            <a:r>
              <a:rPr lang="en-GB" b="1" dirty="0"/>
              <a:t>Topics by term and trips</a:t>
            </a:r>
          </a:p>
        </p:txBody>
      </p:sp>
      <p:sp>
        <p:nvSpPr>
          <p:cNvPr id="3" name="Content Placeholder 2">
            <a:extLst>
              <a:ext uri="{FF2B5EF4-FFF2-40B4-BE49-F238E27FC236}">
                <a16:creationId xmlns:a16="http://schemas.microsoft.com/office/drawing/2014/main" id="{32AFD8DB-A484-4DFB-A194-FE2F283716F3}"/>
              </a:ext>
            </a:extLst>
          </p:cNvPr>
          <p:cNvSpPr>
            <a:spLocks noGrp="1"/>
          </p:cNvSpPr>
          <p:nvPr>
            <p:ph idx="1"/>
          </p:nvPr>
        </p:nvSpPr>
        <p:spPr>
          <a:xfrm>
            <a:off x="279553" y="1176179"/>
            <a:ext cx="9349189" cy="5806895"/>
          </a:xfrm>
        </p:spPr>
        <p:txBody>
          <a:bodyPr>
            <a:normAutofit/>
          </a:bodyPr>
          <a:lstStyle/>
          <a:p>
            <a:r>
              <a:rPr lang="en-GB" sz="2400" dirty="0"/>
              <a:t>Autumn: Stone Age – Portals from the past will be coming in on 1st October for a days workshop with us</a:t>
            </a:r>
          </a:p>
          <a:p>
            <a:endParaRPr lang="en-GB" sz="1600" dirty="0"/>
          </a:p>
          <a:p>
            <a:pPr marL="0" indent="0">
              <a:buNone/>
            </a:pPr>
            <a:endParaRPr lang="en-GB" sz="1600" dirty="0"/>
          </a:p>
          <a:p>
            <a:endParaRPr lang="en-GB" sz="1600" dirty="0"/>
          </a:p>
          <a:p>
            <a:r>
              <a:rPr lang="en-GB" sz="2400" dirty="0"/>
              <a:t>Spring term: Vikings – we hope to go to Ufton court for their Viking experience day</a:t>
            </a:r>
          </a:p>
          <a:p>
            <a:pPr marL="0" indent="0">
              <a:buNone/>
            </a:pPr>
            <a:endParaRPr lang="en-GB" sz="2400" dirty="0"/>
          </a:p>
          <a:p>
            <a:endParaRPr lang="en-GB" sz="1600" dirty="0"/>
          </a:p>
          <a:p>
            <a:r>
              <a:rPr lang="en-GB" sz="2400" dirty="0"/>
              <a:t>Summer term: Rainforests – we hope to visit the living rainforest in Summer 1 and continue with Forest school in Summer 2</a:t>
            </a:r>
          </a:p>
          <a:p>
            <a:endParaRPr lang="en-GB" dirty="0"/>
          </a:p>
          <a:p>
            <a:endParaRPr lang="en-GB" dirty="0"/>
          </a:p>
        </p:txBody>
      </p:sp>
    </p:spTree>
    <p:extLst>
      <p:ext uri="{BB962C8B-B14F-4D97-AF65-F5344CB8AC3E}">
        <p14:creationId xmlns:p14="http://schemas.microsoft.com/office/powerpoint/2010/main" val="32861656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237C4-F44D-4542-9787-19F2B840F354}"/>
              </a:ext>
            </a:extLst>
          </p:cNvPr>
          <p:cNvSpPr>
            <a:spLocks noGrp="1"/>
          </p:cNvSpPr>
          <p:nvPr>
            <p:ph type="title"/>
          </p:nvPr>
        </p:nvSpPr>
        <p:spPr/>
        <p:txBody>
          <a:bodyPr/>
          <a:lstStyle/>
          <a:p>
            <a:r>
              <a:rPr lang="en-GB" dirty="0"/>
              <a:t>Outdoor learning!</a:t>
            </a:r>
          </a:p>
        </p:txBody>
      </p:sp>
      <p:sp>
        <p:nvSpPr>
          <p:cNvPr id="3" name="Content Placeholder 2">
            <a:extLst>
              <a:ext uri="{FF2B5EF4-FFF2-40B4-BE49-F238E27FC236}">
                <a16:creationId xmlns:a16="http://schemas.microsoft.com/office/drawing/2014/main" id="{B567DDB9-781F-4AD5-A395-C4694F9D59A2}"/>
              </a:ext>
            </a:extLst>
          </p:cNvPr>
          <p:cNvSpPr>
            <a:spLocks noGrp="1"/>
          </p:cNvSpPr>
          <p:nvPr>
            <p:ph idx="1"/>
          </p:nvPr>
        </p:nvSpPr>
        <p:spPr>
          <a:xfrm>
            <a:off x="126004" y="1820685"/>
            <a:ext cx="10837332" cy="4427715"/>
          </a:xfrm>
        </p:spPr>
        <p:txBody>
          <a:bodyPr>
            <a:normAutofit lnSpcReduction="10000"/>
          </a:bodyPr>
          <a:lstStyle/>
          <a:p>
            <a:r>
              <a:rPr lang="en-GB" sz="2400" dirty="0"/>
              <a:t>We have been invited to take part in a brand new outdoor learning pilot! Due to this we will be spending at least two hours a week conducting learning in nature. We will be going outside whatever the weather!</a:t>
            </a:r>
          </a:p>
          <a:p>
            <a:r>
              <a:rPr lang="en-GB" sz="2400" dirty="0"/>
              <a:t>To ensure that we can do this properly, we are asking if children can be provided with a spare set of clothing and wellington boots. Children can keep these in the cloakroom and change when necessary. This way we can adapt our outdoor sessions without having to send constant reminders home asking for clothing!</a:t>
            </a:r>
          </a:p>
          <a:p>
            <a:endParaRPr lang="en-GB" sz="2400" dirty="0"/>
          </a:p>
          <a:p>
            <a:r>
              <a:rPr lang="en-GB" sz="2400" dirty="0"/>
              <a:t>This project is being led by The Harmony Project and Canterbury Christchurch University!</a:t>
            </a:r>
          </a:p>
          <a:p>
            <a:endParaRPr lang="en-GB" sz="2000" dirty="0"/>
          </a:p>
        </p:txBody>
      </p:sp>
    </p:spTree>
    <p:extLst>
      <p:ext uri="{BB962C8B-B14F-4D97-AF65-F5344CB8AC3E}">
        <p14:creationId xmlns:p14="http://schemas.microsoft.com/office/powerpoint/2010/main" val="4075309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69C15AC-9A5C-4ACE-B205-5CC8C57C5501}"/>
              </a:ext>
            </a:extLst>
          </p:cNvPr>
          <p:cNvSpPr txBox="1"/>
          <p:nvPr/>
        </p:nvSpPr>
        <p:spPr>
          <a:xfrm>
            <a:off x="261257" y="-174170"/>
            <a:ext cx="9745436" cy="6894195"/>
          </a:xfrm>
          <a:prstGeom prst="rect">
            <a:avLst/>
          </a:prstGeom>
          <a:noFill/>
        </p:spPr>
        <p:txBody>
          <a:bodyPr wrap="square" rtlCol="0">
            <a:spAutoFit/>
          </a:bodyPr>
          <a:lstStyle/>
          <a:p>
            <a:endParaRPr lang="en-GB" dirty="0"/>
          </a:p>
          <a:p>
            <a:r>
              <a:rPr lang="en-GB" sz="2400" dirty="0"/>
              <a:t>Children do not to bring any of these: Toys/cards/pencil cases</a:t>
            </a:r>
          </a:p>
          <a:p>
            <a:endParaRPr lang="en-GB" sz="2400" dirty="0"/>
          </a:p>
          <a:p>
            <a:r>
              <a:rPr lang="en-GB" sz="2400" dirty="0"/>
              <a:t>Please make sure that </a:t>
            </a:r>
            <a:r>
              <a:rPr lang="en-GB" sz="2400" u="sng" dirty="0"/>
              <a:t>every item </a:t>
            </a:r>
            <a:r>
              <a:rPr lang="en-GB" sz="2400" dirty="0"/>
              <a:t>of clothing is named, this includes water bottles, jumpers even shoes! Please don’t assume we will have a support assistant to help children find lost items.</a:t>
            </a:r>
          </a:p>
          <a:p>
            <a:r>
              <a:rPr lang="en-GB" sz="2400" dirty="0"/>
              <a:t>If items brought into school are named they will usually make their way back to class by the end of the day.</a:t>
            </a:r>
          </a:p>
          <a:p>
            <a:endParaRPr lang="en-GB" sz="2400" dirty="0"/>
          </a:p>
          <a:p>
            <a:r>
              <a:rPr lang="en-GB" sz="2400" dirty="0"/>
              <a:t>If your child has lost something, the best thing to do is to let us know and we will do our best to help the child locate the item, however we simply cannot spend valuable learning time tracking down lost jumpers. Lost property is located outside the front office.</a:t>
            </a:r>
          </a:p>
          <a:p>
            <a:endParaRPr lang="en-GB" dirty="0"/>
          </a:p>
          <a:p>
            <a:endParaRPr lang="en-GB" dirty="0"/>
          </a:p>
          <a:p>
            <a:r>
              <a:rPr lang="en-GB" sz="2000" dirty="0"/>
              <a:t>Snacks</a:t>
            </a:r>
          </a:p>
          <a:p>
            <a:r>
              <a:rPr lang="en-GB" sz="2000" dirty="0"/>
              <a:t>As we don’t have free fruit provided in Year 3, children are encouraged to bring a health snack, fruit for example in for breaktimes. </a:t>
            </a:r>
          </a:p>
          <a:p>
            <a:endParaRPr lang="en-GB" sz="2000" dirty="0"/>
          </a:p>
          <a:p>
            <a:r>
              <a:rPr lang="en-GB" sz="2000" dirty="0"/>
              <a:t>Questions…?</a:t>
            </a:r>
          </a:p>
        </p:txBody>
      </p:sp>
    </p:spTree>
    <p:extLst>
      <p:ext uri="{BB962C8B-B14F-4D97-AF65-F5344CB8AC3E}">
        <p14:creationId xmlns:p14="http://schemas.microsoft.com/office/powerpoint/2010/main" val="3872800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606147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220</TotalTime>
  <Words>795</Words>
  <Application>Microsoft Office PowerPoint</Application>
  <PresentationFormat>Widescreen</PresentationFormat>
  <Paragraphs>58</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Trebuchet MS</vt:lpstr>
      <vt:lpstr>Wingdings 3</vt:lpstr>
      <vt:lpstr>Facet</vt:lpstr>
      <vt:lpstr>Year 3 Meet the Teacher </vt:lpstr>
      <vt:lpstr>Changing books </vt:lpstr>
      <vt:lpstr>Home learning  </vt:lpstr>
      <vt:lpstr>Timetable </vt:lpstr>
      <vt:lpstr>PowerPoint Presentation</vt:lpstr>
      <vt:lpstr>Topics by term and trips</vt:lpstr>
      <vt:lpstr>Outdoor learning!</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Alana Merrills</dc:creator>
  <cp:lastModifiedBy>Emma Jennings</cp:lastModifiedBy>
  <cp:revision>34</cp:revision>
  <dcterms:created xsi:type="dcterms:W3CDTF">2022-09-02T12:01:43Z</dcterms:created>
  <dcterms:modified xsi:type="dcterms:W3CDTF">2025-09-03T14:44:44Z</dcterms:modified>
</cp:coreProperties>
</file>