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0" r:id="rId5"/>
    <p:sldId id="261" r:id="rId6"/>
    <p:sldId id="259" r:id="rId7"/>
    <p:sldId id="262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759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220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672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482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42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73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19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3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855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880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897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71A78F0-9155-4581-A5CF-1B3ACD73FFF3}" type="datetimeFigureOut">
              <a:rPr lang="en-GB" smtClean="0"/>
              <a:t>12/09/2025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379A805-39BB-494A-A8E8-1CDE5F9C11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10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imestables.co.uk/multiplication-tables-chec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6C0A6-2B42-4B3E-B3ED-33A10FD7DB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Meet the teachers</a:t>
            </a:r>
            <a:br>
              <a:rPr lang="en-GB" dirty="0"/>
            </a:br>
            <a:r>
              <a:rPr lang="en-GB" sz="2800" dirty="0"/>
              <a:t>Mrs </a:t>
            </a:r>
            <a:r>
              <a:rPr lang="en-GB" sz="2800" dirty="0" err="1"/>
              <a:t>Venediktou</a:t>
            </a:r>
            <a:r>
              <a:rPr lang="en-GB" sz="2800" dirty="0"/>
              <a:t> and </a:t>
            </a:r>
            <a:r>
              <a:rPr lang="en-GB" sz="2800" dirty="0" err="1"/>
              <a:t>mr</a:t>
            </a:r>
            <a:r>
              <a:rPr lang="en-GB" sz="2800" dirty="0"/>
              <a:t> Luxon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82C73-2BD6-4531-80E4-5116E2FD2E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4000" dirty="0"/>
              <a:t>Welcome to Year 4 2025-26</a:t>
            </a:r>
          </a:p>
        </p:txBody>
      </p:sp>
    </p:spTree>
    <p:extLst>
      <p:ext uri="{BB962C8B-B14F-4D97-AF65-F5344CB8AC3E}">
        <p14:creationId xmlns:p14="http://schemas.microsoft.com/office/powerpoint/2010/main" val="2548223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93B2-9247-49B6-81D5-40A13708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Any other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EE50B-889E-4ECC-9DDF-B54647CC2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00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96F7E1-2A6E-46E7-B84E-44F3FCA595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82" y="1973288"/>
            <a:ext cx="5763837" cy="39319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9CA0EF-E958-41A7-8BC1-4F5C321119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631" y="1973288"/>
            <a:ext cx="5734805" cy="39319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165A075-996D-4D6B-A419-36306A351FA8}"/>
              </a:ext>
            </a:extLst>
          </p:cNvPr>
          <p:cNvSpPr txBox="1"/>
          <p:nvPr/>
        </p:nvSpPr>
        <p:spPr>
          <a:xfrm>
            <a:off x="1573306" y="1210235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MACAWS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A74EA-5319-465C-B687-3DF3F403F24B}"/>
              </a:ext>
            </a:extLst>
          </p:cNvPr>
          <p:cNvSpPr txBox="1"/>
          <p:nvPr/>
        </p:nvSpPr>
        <p:spPr>
          <a:xfrm>
            <a:off x="8220635" y="1214717"/>
            <a:ext cx="2151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KINGFISHERS</a:t>
            </a:r>
          </a:p>
        </p:txBody>
      </p:sp>
    </p:spTree>
    <p:extLst>
      <p:ext uri="{BB962C8B-B14F-4D97-AF65-F5344CB8AC3E}">
        <p14:creationId xmlns:p14="http://schemas.microsoft.com/office/powerpoint/2010/main" val="2307884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3DB72-1902-4BC8-A0D1-957A95C58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Communication with Parents/Carers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45303-B486-4E81-9891-E00E9C90A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51528"/>
            <a:ext cx="10058400" cy="3883511"/>
          </a:xfrm>
        </p:spPr>
        <p:txBody>
          <a:bodyPr>
            <a:normAutofit/>
          </a:bodyPr>
          <a:lstStyle/>
          <a:p>
            <a:r>
              <a:rPr lang="en-GB" sz="2000" dirty="0"/>
              <a:t>Parents Evening x 2 – autumn and spring term</a:t>
            </a:r>
          </a:p>
          <a:p>
            <a:endParaRPr lang="en-GB" sz="2000" dirty="0"/>
          </a:p>
          <a:p>
            <a:r>
              <a:rPr lang="en-GB" sz="2000" dirty="0"/>
              <a:t>Reports x 1 – summer term </a:t>
            </a:r>
          </a:p>
          <a:p>
            <a:endParaRPr lang="en-GB" sz="2000" dirty="0"/>
          </a:p>
          <a:p>
            <a:r>
              <a:rPr lang="en-GB" sz="2000" dirty="0"/>
              <a:t>Letters in advance of trips</a:t>
            </a:r>
          </a:p>
          <a:p>
            <a:endParaRPr lang="en-GB" sz="2000" dirty="0"/>
          </a:p>
          <a:p>
            <a:r>
              <a:rPr lang="en-GB" sz="2000" dirty="0"/>
              <a:t>Seesaw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1047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38792-DD45-4EB7-936E-97C4EBC4C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Topics: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12D97-4B8B-417E-AF5F-D974FCDAD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047" y="2177548"/>
            <a:ext cx="10058400" cy="3931920"/>
          </a:xfrm>
        </p:spPr>
        <p:txBody>
          <a:bodyPr/>
          <a:lstStyle/>
          <a:p>
            <a:r>
              <a:rPr lang="en-GB" sz="2000" dirty="0"/>
              <a:t>Place Value, multiplication, decimal places, symmetry, rotation, co-ordinates, time, properties of shape</a:t>
            </a:r>
          </a:p>
          <a:p>
            <a:endParaRPr lang="en-GB" sz="2000" dirty="0"/>
          </a:p>
          <a:p>
            <a:r>
              <a:rPr lang="en-GB" sz="2000" dirty="0"/>
              <a:t>Word classes, regular, irregular verbs, writing different styles of texts (descriptive setting, poem, fact file, report), punctuation (CL, FS, commas, brackets, colon)</a:t>
            </a:r>
          </a:p>
          <a:p>
            <a:endParaRPr lang="en-GB" sz="2000" dirty="0"/>
          </a:p>
          <a:p>
            <a:r>
              <a:rPr lang="en-GB" sz="2000" dirty="0"/>
              <a:t>Enjoyment of reading, reading different genres, understanding, predication, inference of what has been read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403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63089-4E70-4B9D-8921-5E1906077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closer 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B01C6-585A-4E9F-93D0-D30E9F381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209" y="2145650"/>
            <a:ext cx="10058400" cy="3931920"/>
          </a:xfrm>
        </p:spPr>
        <p:txBody>
          <a:bodyPr/>
          <a:lstStyle/>
          <a:p>
            <a:r>
              <a:rPr lang="en-GB" b="1" dirty="0"/>
              <a:t>Topics:</a:t>
            </a:r>
            <a:r>
              <a:rPr lang="en-GB" dirty="0"/>
              <a:t> Polar Regions, Ancient Romans, Ancient Greeks, </a:t>
            </a:r>
          </a:p>
          <a:p>
            <a:endParaRPr lang="en-GB" dirty="0"/>
          </a:p>
          <a:p>
            <a:r>
              <a:rPr lang="en-GB" b="1" dirty="0"/>
              <a:t>Science:</a:t>
            </a:r>
            <a:r>
              <a:rPr lang="en-GB" dirty="0"/>
              <a:t> States of Matter, Electricity, Sound, Living Things and their habitats</a:t>
            </a:r>
          </a:p>
          <a:p>
            <a:endParaRPr lang="en-GB" dirty="0"/>
          </a:p>
          <a:p>
            <a:r>
              <a:rPr lang="en-GB" b="1" dirty="0"/>
              <a:t>RE: </a:t>
            </a:r>
            <a:r>
              <a:rPr lang="en-GB" dirty="0"/>
              <a:t>Judaism, Christianity (alternate half terms)</a:t>
            </a:r>
          </a:p>
          <a:p>
            <a:endParaRPr lang="en-GB" dirty="0"/>
          </a:p>
          <a:p>
            <a:r>
              <a:rPr lang="en-GB" b="1" dirty="0"/>
              <a:t>PE:</a:t>
            </a:r>
            <a:r>
              <a:rPr lang="en-GB" dirty="0"/>
              <a:t> movement, balance, focus on fine motor skills and hand eye coordination</a:t>
            </a:r>
          </a:p>
          <a:p>
            <a:endParaRPr lang="en-GB" dirty="0"/>
          </a:p>
          <a:p>
            <a:r>
              <a:rPr lang="en-GB" b="1" dirty="0"/>
              <a:t>Others:</a:t>
            </a:r>
            <a:r>
              <a:rPr lang="en-GB" dirty="0"/>
              <a:t> Spanish, Ukulele lessons, countries within Europe</a:t>
            </a:r>
          </a:p>
        </p:txBody>
      </p:sp>
    </p:spTree>
    <p:extLst>
      <p:ext uri="{BB962C8B-B14F-4D97-AF65-F5344CB8AC3E}">
        <p14:creationId xmlns:p14="http://schemas.microsoft.com/office/powerpoint/2010/main" val="318866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F84B5-E088-4CD9-BE4E-1B9FD711A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Trips: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937F76-C354-435B-8C8D-8C03F9C6E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en-GB" sz="2400" dirty="0"/>
              <a:t>Explorers Sleepover </a:t>
            </a:r>
          </a:p>
          <a:p>
            <a:pPr>
              <a:lnSpc>
                <a:spcPct val="250000"/>
              </a:lnSpc>
            </a:pPr>
            <a:r>
              <a:rPr lang="en-GB" sz="2400" dirty="0"/>
              <a:t>Roman Visit Day</a:t>
            </a:r>
          </a:p>
          <a:p>
            <a:pPr>
              <a:lnSpc>
                <a:spcPct val="250000"/>
              </a:lnSpc>
            </a:pPr>
            <a:r>
              <a:rPr lang="en-GB" sz="2400" dirty="0"/>
              <a:t>Greek Theme Day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8318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D1EBC-0E88-483B-8ACC-337D8284D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National Multiplication Tables Check (MTC) in Year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153E4-9452-4F9C-9595-E87BB414A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243470"/>
            <a:ext cx="10058400" cy="3791570"/>
          </a:xfrm>
        </p:spPr>
        <p:txBody>
          <a:bodyPr/>
          <a:lstStyle/>
          <a:p>
            <a:r>
              <a:rPr lang="en-GB" dirty="0">
                <a:hlinkClick r:id="rId2"/>
              </a:rPr>
              <a:t>https://www.timestables.co.uk/multiplication-tables-check/</a:t>
            </a:r>
            <a:endParaRPr lang="en-GB" dirty="0"/>
          </a:p>
          <a:p>
            <a:endParaRPr lang="en-GB" dirty="0"/>
          </a:p>
          <a:p>
            <a:r>
              <a:rPr lang="en-GB" sz="2000" dirty="0"/>
              <a:t>June 2025 (TBC, usually falls within first 2/3 weeks) </a:t>
            </a:r>
          </a:p>
          <a:p>
            <a:pPr marL="0" indent="0">
              <a:buNone/>
            </a:pPr>
            <a:endParaRPr lang="en-GB" sz="2000" dirty="0"/>
          </a:p>
          <a:p>
            <a:r>
              <a:rPr lang="en-GB" sz="2000" dirty="0"/>
              <a:t>Regular practise at home</a:t>
            </a:r>
          </a:p>
        </p:txBody>
      </p:sp>
    </p:spTree>
    <p:extLst>
      <p:ext uri="{BB962C8B-B14F-4D97-AF65-F5344CB8AC3E}">
        <p14:creationId xmlns:p14="http://schemas.microsoft.com/office/powerpoint/2010/main" val="348515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68225-7025-4879-8810-DA47DD6F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BFDCC-476E-43A1-B123-7BA519729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92488"/>
            <a:ext cx="10058400" cy="393192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00B050"/>
                </a:solidFill>
              </a:rPr>
              <a:t>What can I do to help my child? </a:t>
            </a:r>
            <a:r>
              <a:rPr lang="en-GB" dirty="0"/>
              <a:t>Reading at home – this includes reading to them in conjunction with hearing them read - 15 mins is plenty. As long with reading to enhance fluency and accuracy, ask them questions regarding what they have just read. Ask them to make a prediction; ask them to infer something about the character’s feelings; ask them to give you an alternative ending; ask them if they enjoyed the book and encourage them to explain why. Practising times tables at home is key to boosting your child(ren)’s knowledge and confidence. </a:t>
            </a:r>
          </a:p>
          <a:p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What if I need to speak to you? </a:t>
            </a:r>
            <a:r>
              <a:rPr lang="en-GB" dirty="0"/>
              <a:t>You can approach for quick concerns on the door in the morning / at home time (you may be asked to wait a few minutes until all children have gone/settled) but any other matters will require an appointment to be booked through the office team.</a:t>
            </a:r>
          </a:p>
        </p:txBody>
      </p:sp>
    </p:spTree>
    <p:extLst>
      <p:ext uri="{BB962C8B-B14F-4D97-AF65-F5344CB8AC3E}">
        <p14:creationId xmlns:p14="http://schemas.microsoft.com/office/powerpoint/2010/main" val="3883148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1660-B3A0-4FE0-BDBB-C9B13F94A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EA6C4-19E1-492B-A127-3C520C8E2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>
                <a:solidFill>
                  <a:srgbClr val="00B050"/>
                </a:solidFill>
              </a:rPr>
              <a:t>What are the home work expectations? </a:t>
            </a:r>
            <a:r>
              <a:rPr lang="en-GB" dirty="0"/>
              <a:t>Home learning is set on a Friday, with the expectation that it is to be completed the following Thursday.  </a:t>
            </a:r>
          </a:p>
          <a:p>
            <a:pPr marL="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>
                <a:solidFill>
                  <a:srgbClr val="00B050"/>
                </a:solidFill>
              </a:rPr>
              <a:t>When is PE? </a:t>
            </a:r>
            <a:r>
              <a:rPr lang="en-GB" dirty="0"/>
              <a:t>Wednesday and Thursday – please come in full PE kit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88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445</TotalTime>
  <Words>445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Garamond</vt:lpstr>
      <vt:lpstr>Savon</vt:lpstr>
      <vt:lpstr>Meet the teachers Mrs Venediktou and mr Luxon</vt:lpstr>
      <vt:lpstr>PowerPoint Presentation</vt:lpstr>
      <vt:lpstr>Communication with Parents/Carers</vt:lpstr>
      <vt:lpstr>Topics:</vt:lpstr>
      <vt:lpstr>A closer look</vt:lpstr>
      <vt:lpstr>Trips: </vt:lpstr>
      <vt:lpstr>National Multiplication Tables Check (MTC) in Year 4</vt:lpstr>
      <vt:lpstr>FAQs</vt:lpstr>
      <vt:lpstr>FAQs</vt:lpstr>
      <vt:lpstr>Any other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and Greet Year Four</dc:title>
  <dc:creator>Gemma Robertson</dc:creator>
  <cp:lastModifiedBy>Ben Luxon</cp:lastModifiedBy>
  <cp:revision>29</cp:revision>
  <dcterms:created xsi:type="dcterms:W3CDTF">2023-09-02T12:46:18Z</dcterms:created>
  <dcterms:modified xsi:type="dcterms:W3CDTF">2025-09-12T06:49:19Z</dcterms:modified>
</cp:coreProperties>
</file>