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ct information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Fact information</a:t>
            </a:r>
          </a:p>
        </p:txBody>
      </p:sp>
      <p:sp>
        <p:nvSpPr>
          <p:cNvPr id="127" name="Body Level One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Attribution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Attribution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pappardelle pasta with parsley butter, roasted hazelnuts and shaved parmesan cheese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of salad with fried rice, boiled eggs and chopsticks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with salmon cakes, salad and houmous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 "/>
          <p:cNvSpPr/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Slide Title"/>
          <p:cNvSpPr txBox="1"/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 and shaved parmesan cheese"/>
          <p:cNvSpPr/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2" name="Slide Subtitle"/>
          <p:cNvSpPr txBox="1"/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2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73" name="Body Level One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2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83" name="Body Level One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Slide Title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3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hyperlink" Target="https://www.bbc.co.uk/news/articles/cd1rl6p5p32o" TargetMode="External"/><Relationship Id="rId4" Type="http://schemas.openxmlformats.org/officeDocument/2006/relationships/image" Target="../media/image2.png"/><Relationship Id="rId5" Type="http://schemas.openxmlformats.org/officeDocument/2006/relationships/hyperlink" Target="https://www.bbc.co.uk/news/articles/cyjjpkn4p7no" TargetMode="External"/><Relationship Id="rId6" Type="http://schemas.openxmlformats.org/officeDocument/2006/relationships/image" Target="../media/image3.png"/><Relationship Id="rId7" Type="http://schemas.openxmlformats.org/officeDocument/2006/relationships/hyperlink" Target="https://www.bbc.co.uk/news/world-europe-65916250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www.bbc.co.uk/news/articles/czrx13jj9p3o" TargetMode="Externa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bbc.co.uk/news/articles/cqqqln0eg65o" TargetMode="External"/><Relationship Id="rId3" Type="http://schemas.openxmlformats.org/officeDocument/2006/relationships/hyperlink" Target="https://www.bbc.co.uk/news/articles/c3gw720vz3lo" TargetMode="External"/><Relationship Id="rId4" Type="http://schemas.openxmlformats.org/officeDocument/2006/relationships/hyperlink" Target="https://www.bbc.co.uk/news/articles/c6pp1nvw5zwo" TargetMode="External"/><Relationship Id="rId5" Type="http://schemas.openxmlformats.org/officeDocument/2006/relationships/hyperlink" Target="https://www.bbc.co.uk/news/articles/c999k57ky7ro" TargetMode="External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3" Type="http://schemas.openxmlformats.org/officeDocument/2006/relationships/hyperlink" Target="https://www.internetmatters.org/resources/online-gaming-advice/online-gaming-the-benefits/" TargetMode="Externa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hyperlink" Target="https://www.internetmatters.org/" TargetMode="External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hyperlink" Target="https://www.nspcc.org.uk/keeping-children-safe/online-safety" TargetMode="Externa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hyperlink" Target="http://testfiltering.com/" TargetMode="Externa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hyperlink" Target="https://www.internetmatters.org/parental-controls" TargetMode="Externa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hyperlink" Target="https://www.ofcom.org.uk/siteassets/resources/documents/research-and-data/media-literacy-research/children/children-media-use-and-attitudes-2024/childrens-media-literacy-report-2024.pdf?v=368229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174" name="Primary Presentation 2024.001.jpeg" descr="Primary Presentation 2024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17" name="Primary Presentation 2024.010.jpeg" descr="Primary Presentation 2024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22" name="Primary Presentation 2024.011.jpeg" descr="Primary Presentation 2024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creenshot 2024-07-22 at 11.19.13.png" descr="Screenshot 2024-07-22 at 11.19.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380" y="213490"/>
            <a:ext cx="5563219" cy="4444088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225" name="https://www.bbc.co.uk/news/articles/cd1rl6p5p32o"/>
          <p:cNvSpPr txBox="1"/>
          <p:nvPr/>
        </p:nvSpPr>
        <p:spPr>
          <a:xfrm>
            <a:off x="722554" y="4714544"/>
            <a:ext cx="4787901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rPr u="sng">
                <a:solidFill>
                  <a:schemeClr val="accent1"/>
                </a:solidFill>
                <a:hlinkClick r:id="rId3" invalidUrl="" action="" tgtFrame="" tooltip="" history="1" highlightClick="0" endSnd="0"/>
              </a:rPr>
              <a:t>https://www.bbc.co.uk/news/articles/cd1rl6p5p32o</a:t>
            </a:r>
            <a:r>
              <a:t> </a:t>
            </a:r>
          </a:p>
        </p:txBody>
      </p:sp>
      <p:pic>
        <p:nvPicPr>
          <p:cNvPr id="226" name="Screenshot 2024-07-22 at 11.20.21.png" descr="Screenshot 2024-07-22 at 11.20.2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16189" y="213490"/>
            <a:ext cx="6003103" cy="4444088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227" name="https://www.bbc.co.uk/news/articles/cyjjpkn4p7no"/>
          <p:cNvSpPr txBox="1"/>
          <p:nvPr/>
        </p:nvSpPr>
        <p:spPr>
          <a:xfrm>
            <a:off x="7223790" y="4714544"/>
            <a:ext cx="4787901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rPr u="sng">
                <a:solidFill>
                  <a:schemeClr val="accent1"/>
                </a:solidFill>
                <a:hlinkClick r:id="rId5" invalidUrl="" action="" tgtFrame="" tooltip="" history="1" highlightClick="0" endSnd="0"/>
              </a:rPr>
              <a:t>https://www.bbc.co.uk/news/articles/cyjjpkn4p7no</a:t>
            </a:r>
            <a:r>
              <a:t> </a:t>
            </a:r>
          </a:p>
        </p:txBody>
      </p:sp>
      <p:pic>
        <p:nvPicPr>
          <p:cNvPr id="228" name="Screenshot 2024-07-22 at 11.23.14.png" descr="Screenshot 2024-07-22 at 11.23.1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928" y="5096022"/>
            <a:ext cx="4518124" cy="4117107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229" name="https://www.bbc.co.uk/news/world-europe-65916250"/>
          <p:cNvSpPr txBox="1"/>
          <p:nvPr/>
        </p:nvSpPr>
        <p:spPr>
          <a:xfrm>
            <a:off x="615163" y="9270096"/>
            <a:ext cx="5051654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rPr u="sng">
                <a:solidFill>
                  <a:schemeClr val="accent1"/>
                </a:solidFill>
                <a:hlinkClick r:id="rId7" invalidUrl="" action="" tgtFrame="" tooltip="" history="1" highlightClick="0" endSnd="0"/>
              </a:rPr>
              <a:t>https://www.bbc.co.uk/news/world-europe-65916250</a:t>
            </a:r>
            <a:r>
              <a:t> </a:t>
            </a:r>
          </a:p>
        </p:txBody>
      </p:sp>
      <p:pic>
        <p:nvPicPr>
          <p:cNvPr id="230" name="Screenshot 2024-07-22 at 11.25.48.png" descr="Screenshot 2024-07-22 at 11.25.48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830459" y="5096022"/>
            <a:ext cx="5574563" cy="4117107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231" name="https://www.bbc.co.uk/news/articles/czrx13jj9p3o"/>
          <p:cNvSpPr txBox="1"/>
          <p:nvPr/>
        </p:nvSpPr>
        <p:spPr>
          <a:xfrm>
            <a:off x="7252340" y="9270096"/>
            <a:ext cx="4730802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rPr u="sng">
                <a:solidFill>
                  <a:schemeClr val="accent1"/>
                </a:solidFill>
                <a:hlinkClick r:id="rId9" invalidUrl="" action="" tgtFrame="" tooltip="" history="1" highlightClick="0" endSnd="0"/>
              </a:rPr>
              <a:t>https://www.bbc.co.uk/news/articles/czrx13jj9p3o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36" name="Primary Presentation 2024.013.jpeg" descr="Primary Presentation 2024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https://www.bbc.co.uk/news/articles/cqqqln0eg65o"/>
          <p:cNvSpPr txBox="1"/>
          <p:nvPr/>
        </p:nvSpPr>
        <p:spPr>
          <a:xfrm>
            <a:off x="7048755" y="4714544"/>
            <a:ext cx="4877512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pPr>
            <a:r>
              <a:rPr u="sng">
                <a:hlinkClick r:id="rId2" invalidUrl="" action="" tgtFrame="" tooltip="" history="1" highlightClick="0" endSnd="0"/>
              </a:rPr>
              <a:t>https://www.bbc.co.uk/news/articles/cqqqln0eg65o</a:t>
            </a:r>
            <a:r>
              <a:t> </a:t>
            </a:r>
          </a:p>
        </p:txBody>
      </p:sp>
      <p:sp>
        <p:nvSpPr>
          <p:cNvPr id="239" name="https://www.bbc.co.uk/news/articles/c3gw720vz3lo"/>
          <p:cNvSpPr txBox="1"/>
          <p:nvPr/>
        </p:nvSpPr>
        <p:spPr>
          <a:xfrm>
            <a:off x="7050989" y="9276515"/>
            <a:ext cx="4877513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https://www.bbc.co.uk/news/articles/c3gw720vz3lo</a:t>
            </a:r>
            <a:r>
              <a:t> </a:t>
            </a:r>
          </a:p>
        </p:txBody>
      </p:sp>
      <p:sp>
        <p:nvSpPr>
          <p:cNvPr id="240" name="https://www.bbc.co.uk/news/articles/c6pp1nvw5zwo"/>
          <p:cNvSpPr txBox="1"/>
          <p:nvPr/>
        </p:nvSpPr>
        <p:spPr>
          <a:xfrm>
            <a:off x="768885" y="9276515"/>
            <a:ext cx="4997806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rPr u="sng">
                <a:solidFill>
                  <a:schemeClr val="accent1"/>
                </a:solidFill>
                <a:hlinkClick r:id="rId4" invalidUrl="" action="" tgtFrame="" tooltip="" history="1" highlightClick="0" endSnd="0"/>
              </a:rPr>
              <a:t>https://www.bbc.co.uk/news/articles/c6pp1nvw5zwo</a:t>
            </a:r>
            <a:r>
              <a:t> </a:t>
            </a:r>
          </a:p>
        </p:txBody>
      </p:sp>
      <p:sp>
        <p:nvSpPr>
          <p:cNvPr id="241" name="https://www.bbc.co.uk/news/articles/c999k57ky7ro"/>
          <p:cNvSpPr txBox="1"/>
          <p:nvPr/>
        </p:nvSpPr>
        <p:spPr>
          <a:xfrm>
            <a:off x="841732" y="4639517"/>
            <a:ext cx="4877512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rPr u="sng">
                <a:solidFill>
                  <a:schemeClr val="accent1"/>
                </a:solidFill>
                <a:hlinkClick r:id="rId5" invalidUrl="" action="" tgtFrame="" tooltip="" history="1" highlightClick="0" endSnd="0"/>
              </a:rPr>
              <a:t>https://www.bbc.co.uk/news/articles/c999k57ky7ro</a:t>
            </a:r>
            <a:r>
              <a:t> </a:t>
            </a:r>
          </a:p>
        </p:txBody>
      </p:sp>
      <p:pic>
        <p:nvPicPr>
          <p:cNvPr id="242" name="Screenshot 2024-07-22 at 10.22.22.png" descr="Screenshot 2024-07-22 at 10.22.2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6102" y="474728"/>
            <a:ext cx="5643373" cy="3942063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243" name="Screenshot 2024-07-22 at 10.23.46.png" descr="Screenshot 2024-07-22 at 10.23.4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78109" y="474728"/>
            <a:ext cx="5423274" cy="3942063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244" name="Screenshot 2024-07-22 at 10.25.06.png" descr="Screenshot 2024-07-22 at 10.25.0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20193" y="5186754"/>
            <a:ext cx="5295190" cy="3942062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245" name="Screenshot 2024-07-22 at 10.25.59.png" descr="Screenshot 2024-07-22 at 10.25.59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818428" y="5186754"/>
            <a:ext cx="5342635" cy="3942062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50" name="Primary Presentation 2024.015.jpeg" descr="Primary Presentation 2024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55" name="Primary Presentation 2024.016.jpeg" descr="Primary Presentation 2024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59" name="Primary Presentation 2024.017.jpeg" descr="Primary Presentation 2024.017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9069"/>
          <a:stretch>
            <a:fillRect/>
          </a:stretch>
        </p:blipFill>
        <p:spPr>
          <a:xfrm>
            <a:off x="0" y="0"/>
            <a:ext cx="13004800" cy="8869032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https://www.internetmatters.org/resources/online-gaming-advice/online-gaming-the-benefits/"/>
          <p:cNvSpPr txBox="1"/>
          <p:nvPr/>
        </p:nvSpPr>
        <p:spPr>
          <a:xfrm>
            <a:off x="192764" y="9149515"/>
            <a:ext cx="8651140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https://www.internetmatters.org/resources/online-gaming-advice/online-gaming-the-benefits/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65" name="Primary Presentation 2024.018.jpeg" descr="Primary Presentation 2024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70" name="Primary Presentation 2024.019.jpeg" descr="Primary Presentation 2024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179" name="Primary Presentation 2024.002.jpeg" descr="Primary Presentation 2024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75" name="Primary Presentation 2024.020.jpeg" descr="Primary Presentation 2024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Be Knowledgeable"/>
          <p:cNvSpPr txBox="1"/>
          <p:nvPr>
            <p:ph type="title"/>
          </p:nvPr>
        </p:nvSpPr>
        <p:spPr>
          <a:xfrm>
            <a:off x="952500" y="3907"/>
            <a:ext cx="11099800" cy="2159001"/>
          </a:xfrm>
          <a:prstGeom prst="rect">
            <a:avLst/>
          </a:prstGeom>
        </p:spPr>
        <p:txBody>
          <a:bodyPr anchor="ctr"/>
          <a:lstStyle>
            <a:lvl1pPr algn="ctr" defTabSz="584200">
              <a:lnSpc>
                <a:spcPct val="100000"/>
              </a:lnSpc>
              <a:defRPr spc="0" sz="8000"/>
            </a:lvl1pPr>
          </a:lstStyle>
          <a:p>
            <a:pPr/>
            <a:r>
              <a:t>Be Knowledgeable</a:t>
            </a:r>
          </a:p>
        </p:txBody>
      </p:sp>
      <p:pic>
        <p:nvPicPr>
          <p:cNvPr id="278" name="Screenshot 2023-08-04 at 12.25.47.png" descr="Screenshot 2023-08-04 at 12.25.4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3602"/>
          <a:stretch>
            <a:fillRect/>
          </a:stretch>
        </p:blipFill>
        <p:spPr>
          <a:xfrm>
            <a:off x="3417818" y="2045094"/>
            <a:ext cx="5602288" cy="2331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Screenshot 2023-08-04 at 12.27.20.png" descr="Screenshot 2023-08-04 at 12.27.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5901" y="4277589"/>
            <a:ext cx="5602289" cy="237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Screenshot 2023-08-04 at 12.27.55.png" descr="Screenshot 2023-08-04 at 12.27.55.png"/>
          <p:cNvPicPr>
            <a:picLocks noChangeAspect="1"/>
          </p:cNvPicPr>
          <p:nvPr/>
        </p:nvPicPr>
        <p:blipFill>
          <a:blip r:embed="rId4">
            <a:extLst/>
          </a:blip>
          <a:srcRect l="0" t="0" r="51394" b="0"/>
          <a:stretch>
            <a:fillRect/>
          </a:stretch>
        </p:blipFill>
        <p:spPr>
          <a:xfrm>
            <a:off x="668378" y="2533291"/>
            <a:ext cx="2827632" cy="215909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81" name="https://www.internetmatters.org/"/>
          <p:cNvSpPr txBox="1"/>
          <p:nvPr/>
        </p:nvSpPr>
        <p:spPr>
          <a:xfrm>
            <a:off x="281110" y="6815890"/>
            <a:ext cx="5391760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5" invalidUrl="" action="" tgtFrame="" tooltip="" history="1" highlightClick="0" endSnd="0"/>
              </a:rPr>
              <a:t>https://www.internetmatters.org/</a:t>
            </a:r>
            <a:r>
              <a:t> </a:t>
            </a:r>
          </a:p>
        </p:txBody>
      </p:sp>
      <p:pic>
        <p:nvPicPr>
          <p:cNvPr id="282" name="Screenshot 2023-08-04 at 12.30.08.png" descr="Screenshot 2023-08-04 at 12.30.0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46185" y="6467977"/>
            <a:ext cx="5133593" cy="2447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Screenshot 2023-08-04 at 12.31.03.png" descr="Screenshot 2023-08-04 at 12.31.0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713207" y="4619881"/>
            <a:ext cx="5133593" cy="2421859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https://www.nspcc.org.uk/keeping-children-safe/online-safety"/>
          <p:cNvSpPr txBox="1"/>
          <p:nvPr/>
        </p:nvSpPr>
        <p:spPr>
          <a:xfrm>
            <a:off x="3583662" y="9079065"/>
            <a:ext cx="9338768" cy="49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6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8" invalidUrl="" action="" tgtFrame="" tooltip="" history="1" highlightClick="0" endSnd="0"/>
              </a:rPr>
              <a:t>https://www.nspcc.org.uk/keeping-children-safe/online-safety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89" name="Primary Presentation 2024.022.jpeg" descr="Primary Presentation 2024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st your home filtering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 anchor="ctr"/>
          <a:lstStyle>
            <a:lvl1pPr algn="ctr" defTabSz="560831">
              <a:lnSpc>
                <a:spcPct val="100000"/>
              </a:lnSpc>
              <a:defRPr spc="0" sz="7679"/>
            </a:lvl1pPr>
          </a:lstStyle>
          <a:p>
            <a:pPr/>
            <a:r>
              <a:t>Test your home filtering</a:t>
            </a:r>
          </a:p>
        </p:txBody>
      </p:sp>
      <p:pic>
        <p:nvPicPr>
          <p:cNvPr id="292" name="Screen Shot 2021-02-09 at 16.21.27.png" descr="Screen Shot 2021-02-09 at 16.21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320" y="4336901"/>
            <a:ext cx="8613205" cy="519199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293" name="Screen Shot 2021-02-09 at 16.19.42.png" descr="Screen Shot 2021-02-09 at 16.19.4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45754" y="2442046"/>
            <a:ext cx="7348936" cy="486950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294" name="http://testfiltering.com/"/>
          <p:cNvSpPr txBox="1"/>
          <p:nvPr/>
        </p:nvSpPr>
        <p:spPr>
          <a:xfrm>
            <a:off x="9240885" y="8773900"/>
            <a:ext cx="359115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sz="24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4" invalidUrl="" action="" tgtFrame="" tooltip="" history="1" highlightClick="0" endSnd="0"/>
              </a:rPr>
              <a:t>http://testfiltering.com/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99" name="Primary Presentation 2024.024.jpeg" descr="Primary Presentation 2024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304" name="Primary Presentation 2024.025.jpeg" descr="Primary Presentation 2024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309" name="Primary Presentation 2024.026.jpeg" descr="Primary Presentation 2024.0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Screenshot 2023-08-04 at 12.59.06.png" descr="Screenshot 2023-08-04 at 12.59.06.png"/>
          <p:cNvPicPr>
            <a:picLocks noChangeAspect="1"/>
          </p:cNvPicPr>
          <p:nvPr/>
        </p:nvPicPr>
        <p:blipFill>
          <a:blip r:embed="rId2">
            <a:extLst/>
          </a:blip>
          <a:srcRect l="49955" t="0" r="0" b="0"/>
          <a:stretch>
            <a:fillRect/>
          </a:stretch>
        </p:blipFill>
        <p:spPr>
          <a:xfrm>
            <a:off x="8579556" y="3492301"/>
            <a:ext cx="4176769" cy="2769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Screenshot 2023-08-04 at 12.59.06.png" descr="Screenshot 2023-08-04 at 12.59.06.png"/>
          <p:cNvPicPr>
            <a:picLocks noChangeAspect="1"/>
          </p:cNvPicPr>
          <p:nvPr/>
        </p:nvPicPr>
        <p:blipFill>
          <a:blip r:embed="rId2">
            <a:extLst/>
          </a:blip>
          <a:srcRect l="0" t="0" r="50118" b="0"/>
          <a:stretch>
            <a:fillRect/>
          </a:stretch>
        </p:blipFill>
        <p:spPr>
          <a:xfrm>
            <a:off x="8586502" y="6505216"/>
            <a:ext cx="4163017" cy="2769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Screenshot 2023-08-04 at 13.00.23.png" descr="Screenshot 2023-08-04 at 13.00.23.png"/>
          <p:cNvPicPr>
            <a:picLocks noChangeAspect="1"/>
          </p:cNvPicPr>
          <p:nvPr/>
        </p:nvPicPr>
        <p:blipFill>
          <a:blip r:embed="rId3">
            <a:extLst/>
          </a:blip>
          <a:srcRect l="50065" t="0" r="0" b="0"/>
          <a:stretch>
            <a:fillRect/>
          </a:stretch>
        </p:blipFill>
        <p:spPr>
          <a:xfrm>
            <a:off x="4247315" y="4930540"/>
            <a:ext cx="4176757" cy="2717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Screenshot 2023-08-04 at 13.00.23.png" descr="Screenshot 2023-08-04 at 13.00.23.png"/>
          <p:cNvPicPr>
            <a:picLocks noChangeAspect="1"/>
          </p:cNvPicPr>
          <p:nvPr/>
        </p:nvPicPr>
        <p:blipFill>
          <a:blip r:embed="rId3">
            <a:extLst/>
          </a:blip>
          <a:srcRect l="0" t="0" r="49938" b="0"/>
          <a:stretch>
            <a:fillRect/>
          </a:stretch>
        </p:blipFill>
        <p:spPr>
          <a:xfrm>
            <a:off x="8586502" y="546458"/>
            <a:ext cx="4162709" cy="2701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Screenshot 2023-08-04 at 13.01.19.png" descr="Screenshot 2023-08-04 at 13.01.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31233" y="2037405"/>
            <a:ext cx="4208877" cy="2768998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Internet matters also contains parental control guides for dozens of other devices including games consoles and smartphones"/>
          <p:cNvSpPr txBox="1"/>
          <p:nvPr/>
        </p:nvSpPr>
        <p:spPr>
          <a:xfrm>
            <a:off x="328326" y="880090"/>
            <a:ext cx="3564447" cy="6792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/>
            </a:lvl1pPr>
          </a:lstStyle>
          <a:p>
            <a:pPr/>
            <a:r>
              <a:t>Internet matters also contains parental control guides for dozens of other devices including games consoles and smartphones</a:t>
            </a:r>
          </a:p>
        </p:txBody>
      </p:sp>
      <p:sp>
        <p:nvSpPr>
          <p:cNvPr id="317" name="https://www.internetmatters.org/parental-controls"/>
          <p:cNvSpPr txBox="1"/>
          <p:nvPr/>
        </p:nvSpPr>
        <p:spPr>
          <a:xfrm>
            <a:off x="277611" y="8677074"/>
            <a:ext cx="8377111" cy="535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900">
                <a:solidFill>
                  <a:srgbClr val="5E5E5E"/>
                </a:solidFill>
              </a:defRPr>
            </a:pPr>
            <a:r>
              <a:rPr u="sng">
                <a:solidFill>
                  <a:schemeClr val="accent1">
                    <a:lumOff val="-13575"/>
                  </a:schemeClr>
                </a:solidFill>
                <a:hlinkClick r:id="rId5" invalidUrl="" action="" tgtFrame="" tooltip="" history="1" highlightClick="0" endSnd="0"/>
              </a:rPr>
              <a:t>https://www.internetmatters.org/parental-controls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322" name="Primary Presentation 2024.028.jpeg" descr="Primary Presentation 2024.0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rimary Presentation 2024.001.jpeg" descr="Primary Presentation 2024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185" name="Primary Presentation 2024.004.jpeg" descr="Primary Presentation 2024.004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9288"/>
          <a:stretch>
            <a:fillRect/>
          </a:stretch>
        </p:blipFill>
        <p:spPr>
          <a:xfrm>
            <a:off x="0" y="0"/>
            <a:ext cx="13004800" cy="8847667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Via Ofcom children’s media use and attitudes report"/>
          <p:cNvSpPr txBox="1"/>
          <p:nvPr/>
        </p:nvSpPr>
        <p:spPr>
          <a:xfrm>
            <a:off x="179893" y="8886792"/>
            <a:ext cx="512948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1600">
                <a:solidFill>
                  <a:srgbClr val="5E5E5E"/>
                </a:solidFill>
              </a:defRPr>
            </a:lvl1pPr>
          </a:lstStyle>
          <a:p>
            <a:pPr/>
            <a:r>
              <a:t>Via Ofcom children’s media use and attitudes report</a:t>
            </a:r>
          </a:p>
        </p:txBody>
      </p:sp>
      <p:sp>
        <p:nvSpPr>
          <p:cNvPr id="187" name="https://www.ofcom.org.uk/siteassets/resources/documents/research-and-data/media-literacy-research/children/children-media-use-and-attitudes-2024/childrens-media-literacy-report-2024.pdf?v=368229"/>
          <p:cNvSpPr txBox="1"/>
          <p:nvPr/>
        </p:nvSpPr>
        <p:spPr>
          <a:xfrm>
            <a:off x="210364" y="9238729"/>
            <a:ext cx="11863152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 defTabSz="457200">
              <a:lnSpc>
                <a:spcPct val="100000"/>
              </a:lnSpc>
              <a:spcBef>
                <a:spcPts val="0"/>
              </a:spcBef>
              <a:defRPr sz="1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https://www.ofcom.org.uk/siteassets/resources/documents/research-and-data/media-literacy-research/children/children-media-use-and-attitudes-2024/childrens-media-literacy-report-2024.pdf?v=368229</a:t>
            </a:r>
            <a:r>
              <a:t>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192" name="Primary Presentation 2024.005.jpeg" descr="Primary Presentation 2024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197" name="Primary Presentation 2024.006.jpeg" descr="Primary Presentation 2024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02" name="Primary Presentation 2024.007.jpeg" descr="Primary Presentation 2024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07" name="Primary Presentation 2024.008.jpeg" descr="Primary Presentation 2024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12" name="Primary Presentation 2024.009.jpeg" descr="Primary Presentation 2024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