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6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35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10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7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0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3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86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4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31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6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1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8297E-BDFC-4F00-BE94-21C6EE3E56E4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D2F1-6226-4571-B9A2-218A4017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08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3870" y="2673735"/>
            <a:ext cx="283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 Rounded MT Bold" panose="020F0704030504030204" pitchFamily="34" charset="0"/>
              </a:rPr>
              <a:t>Jennett’s Park CE Primary Children’s Charter for Keeping Safe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174119"/>
            <a:ext cx="3312368" cy="23083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Arial Rounded MT Bold" panose="020F0704030504030204" pitchFamily="34" charset="0"/>
              </a:rPr>
              <a:t>Keeping safe outside of school</a:t>
            </a:r>
          </a:p>
          <a:p>
            <a:endParaRPr lang="en-GB" sz="12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Don’t advertise money or phones - put it in your pocket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Be street smart- walk sensibly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We should follow Rainbow and Owl and the Code of Conduct inside and outside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Stay away from people who look unsafe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Stay close to your parents or a stranger might take you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86076" y="2552215"/>
            <a:ext cx="3265990" cy="212365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Arial Rounded MT Bold" panose="020F0704030504030204" pitchFamily="34" charset="0"/>
              </a:rPr>
              <a:t>Keeping safe inside  school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We have the code of conduct . Everyone follows that rule to keep safe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 Rounded MT Bold" panose="020F0704030504030204" pitchFamily="34" charset="0"/>
              </a:rPr>
              <a:t>Be a buddy not a bully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At home time when you say ‘I can see my parent’, make sure the teacher sees I am going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Class rules should be shared and known to 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Walk inside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94640" y="81786"/>
            <a:ext cx="3596795" cy="23083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 Rounded MT Bold" panose="020F0704030504030204" pitchFamily="34" charset="0"/>
              </a:rPr>
              <a:t>E-Safety</a:t>
            </a:r>
          </a:p>
          <a:p>
            <a:endParaRPr lang="en-GB" sz="1200" dirty="0"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Follow the SMART rules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Don’t open messages that say you have won something in case it’s SPAM or a virus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Have a very tricky password on your computer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When going on a website always look for the green padlock. If you go on a bank site with a green padlock it means it’s secure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Screenshot if someone says something hurtful</a:t>
            </a:r>
            <a:endParaRPr lang="en-GB" sz="1200" dirty="0">
              <a:latin typeface="Arial Rounded MT Bold" panose="020F07040305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152" y="4577539"/>
            <a:ext cx="2660081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 Rounded MT Bold" panose="020F0704030504030204" pitchFamily="34" charset="0"/>
              </a:rPr>
              <a:t>PANTS</a:t>
            </a:r>
          </a:p>
          <a:p>
            <a:endParaRPr lang="en-GB" sz="1200" dirty="0"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Don’t show other people your body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Keep the things you are not supposed to show people to yourself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Tell a friend or a trusted adult if someone teases you about your body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8485" y="4846594"/>
            <a:ext cx="4119666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 Rounded MT Bold" panose="020F0704030504030204" pitchFamily="34" charset="0"/>
              </a:rPr>
              <a:t>Candle time, Circle times and P</a:t>
            </a:r>
            <a:r>
              <a:rPr lang="en-GB" sz="1200" b="1" dirty="0">
                <a:latin typeface="Arial Rounded MT Bold" panose="020F0704030504030204" pitchFamily="34" charset="0"/>
              </a:rPr>
              <a:t>S</a:t>
            </a:r>
            <a:r>
              <a:rPr lang="en-GB" sz="1200" b="1" dirty="0" smtClean="0">
                <a:latin typeface="Arial Rounded MT Bold" panose="020F0704030504030204" pitchFamily="34" charset="0"/>
              </a:rPr>
              <a:t>HEC Lessons</a:t>
            </a:r>
          </a:p>
          <a:p>
            <a:endParaRPr lang="en-GB" sz="1200" dirty="0"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We should have weekly PHSEC lessons and circle time and candle time too.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We have a ‘Telling Box’ and worry monster in in every classroom so if you need to tell an adult you can do it without worrying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 Rounded MT Bold" panose="020F0704030504030204" pitchFamily="34" charset="0"/>
              </a:rPr>
              <a:t>Adults are here to listen –if you </a:t>
            </a:r>
            <a:r>
              <a:rPr lang="en-GB" sz="1200" i="1" dirty="0" smtClean="0">
                <a:latin typeface="Arial Rounded MT Bold" panose="020F0704030504030204" pitchFamily="34" charset="0"/>
              </a:rPr>
              <a:t>report</a:t>
            </a:r>
            <a:r>
              <a:rPr lang="en-GB" sz="1200" dirty="0" smtClean="0">
                <a:latin typeface="Arial Rounded MT Bold" panose="020F0704030504030204" pitchFamily="34" charset="0"/>
              </a:rPr>
              <a:t> a worry they will hear you.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2671280"/>
            <a:ext cx="2987913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 Rounded MT Bold" panose="020F0704030504030204" pitchFamily="34" charset="0"/>
              </a:rPr>
              <a:t>Keeping safe on the playground</a:t>
            </a:r>
          </a:p>
          <a:p>
            <a:r>
              <a:rPr lang="en-GB" sz="1200" dirty="0" smtClean="0">
                <a:latin typeface="Arial Rounded MT Bold" panose="020F0704030504030204" pitchFamily="34" charset="0"/>
              </a:rPr>
              <a:t>Help people who fall over</a:t>
            </a:r>
          </a:p>
          <a:p>
            <a:r>
              <a:rPr lang="en-GB" sz="1200" dirty="0" smtClean="0">
                <a:latin typeface="Arial Rounded MT Bold" panose="020F0704030504030204" pitchFamily="34" charset="0"/>
              </a:rPr>
              <a:t>Buddies are in high vis jackets</a:t>
            </a:r>
          </a:p>
          <a:p>
            <a:r>
              <a:rPr lang="en-GB" sz="1200" dirty="0" smtClean="0">
                <a:latin typeface="Arial Rounded MT Bold" panose="020F0704030504030204" pitchFamily="34" charset="0"/>
              </a:rPr>
              <a:t>Make people smile each day</a:t>
            </a:r>
          </a:p>
          <a:p>
            <a:r>
              <a:rPr lang="en-GB" sz="1200" dirty="0" smtClean="0">
                <a:latin typeface="Arial Rounded MT Bold" panose="020F0704030504030204" pitchFamily="34" charset="0"/>
              </a:rPr>
              <a:t>Divide teams fairly</a:t>
            </a:r>
          </a:p>
          <a:p>
            <a:r>
              <a:rPr lang="en-GB" sz="1200" dirty="0" smtClean="0">
                <a:latin typeface="Arial Rounded MT Bold" panose="020F0704030504030204" pitchFamily="34" charset="0"/>
              </a:rPr>
              <a:t>Follow the football rules</a:t>
            </a:r>
          </a:p>
          <a:p>
            <a:r>
              <a:rPr lang="en-GB" sz="1200" dirty="0" smtClean="0">
                <a:latin typeface="Arial Rounded MT Bold" panose="020F0704030504030204" pitchFamily="34" charset="0"/>
              </a:rPr>
              <a:t>If you get cross take 3 deep breaths and walk away calmly.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485" y="3846256"/>
            <a:ext cx="737752" cy="7590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425" y="4577539"/>
            <a:ext cx="1416917" cy="20062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355" y="174118"/>
            <a:ext cx="1280796" cy="197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482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321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Taylor</dc:creator>
  <cp:lastModifiedBy>Windows User</cp:lastModifiedBy>
  <cp:revision>13</cp:revision>
  <cp:lastPrinted>2020-02-03T08:55:26Z</cp:lastPrinted>
  <dcterms:created xsi:type="dcterms:W3CDTF">2016-11-02T14:56:42Z</dcterms:created>
  <dcterms:modified xsi:type="dcterms:W3CDTF">2020-02-03T08:55:30Z</dcterms:modified>
</cp:coreProperties>
</file>