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4"/>
  </p:notesMasterIdLst>
  <p:sldIdLst>
    <p:sldId id="287" r:id="rId2"/>
    <p:sldId id="285" r:id="rId3"/>
    <p:sldId id="288" r:id="rId4"/>
    <p:sldId id="284" r:id="rId5"/>
    <p:sldId id="259" r:id="rId6"/>
    <p:sldId id="286" r:id="rId7"/>
    <p:sldId id="279" r:id="rId8"/>
    <p:sldId id="265" r:id="rId9"/>
    <p:sldId id="281" r:id="rId10"/>
    <p:sldId id="280" r:id="rId11"/>
    <p:sldId id="282" r:id="rId12"/>
    <p:sldId id="28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E0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8" d="100"/>
          <a:sy n="58" d="100"/>
        </p:scale>
        <p:origin x="811"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DDEAAE-DE55-45A3-A4F7-3874E0140D37}"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US"/>
        </a:p>
      </dgm:t>
    </dgm:pt>
    <dgm:pt modelId="{E4D23657-D1E8-4B22-974B-8DC90813F51B}">
      <dgm:prSet phldrT="[Text]"/>
      <dgm:spPr/>
      <dgm:t>
        <a:bodyPr/>
        <a:lstStyle/>
        <a:p>
          <a:r>
            <a:rPr lang="en-US" dirty="0"/>
            <a:t>Building relationships</a:t>
          </a:r>
        </a:p>
      </dgm:t>
    </dgm:pt>
    <dgm:pt modelId="{89EF0911-2234-42D0-AEF3-7FADAFD12999}" type="parTrans" cxnId="{99F95D8E-A851-4953-A3C5-9BF7753ED9FA}">
      <dgm:prSet/>
      <dgm:spPr/>
      <dgm:t>
        <a:bodyPr/>
        <a:lstStyle/>
        <a:p>
          <a:endParaRPr lang="en-US"/>
        </a:p>
      </dgm:t>
    </dgm:pt>
    <dgm:pt modelId="{529487B0-19AA-4AAC-8F83-CF2C113EB84D}" type="sibTrans" cxnId="{99F95D8E-A851-4953-A3C5-9BF7753ED9FA}">
      <dgm:prSet/>
      <dgm:spPr/>
      <dgm:t>
        <a:bodyPr/>
        <a:lstStyle/>
        <a:p>
          <a:endParaRPr lang="en-US"/>
        </a:p>
      </dgm:t>
    </dgm:pt>
    <dgm:pt modelId="{EF034794-D109-40B6-8FA2-8971C3123AB6}">
      <dgm:prSet phldrT="[Text]"/>
      <dgm:spPr/>
      <dgm:t>
        <a:bodyPr/>
        <a:lstStyle/>
        <a:p>
          <a:r>
            <a:rPr lang="en-US" dirty="0"/>
            <a:t>Managing feelings and </a:t>
          </a:r>
          <a:r>
            <a:rPr lang="en-US" dirty="0" err="1"/>
            <a:t>behaviour</a:t>
          </a:r>
          <a:endParaRPr lang="en-US" dirty="0"/>
        </a:p>
      </dgm:t>
    </dgm:pt>
    <dgm:pt modelId="{64D09C75-3D44-4CEF-9459-5C91DB44A9EA}" type="parTrans" cxnId="{80FF73C0-9BCD-436E-A85B-D6D7D322462C}">
      <dgm:prSet/>
      <dgm:spPr/>
      <dgm:t>
        <a:bodyPr/>
        <a:lstStyle/>
        <a:p>
          <a:endParaRPr lang="en-US"/>
        </a:p>
      </dgm:t>
    </dgm:pt>
    <dgm:pt modelId="{CDDFC891-FC62-4131-A642-2D94388BCCE2}" type="sibTrans" cxnId="{80FF73C0-9BCD-436E-A85B-D6D7D322462C}">
      <dgm:prSet/>
      <dgm:spPr/>
      <dgm:t>
        <a:bodyPr/>
        <a:lstStyle/>
        <a:p>
          <a:endParaRPr lang="en-US"/>
        </a:p>
      </dgm:t>
    </dgm:pt>
    <dgm:pt modelId="{15E11DBD-E9B5-4BCF-A56C-7AAE26CE30DC}">
      <dgm:prSet phldrT="[Text]"/>
      <dgm:spPr/>
      <dgm:t>
        <a:bodyPr/>
        <a:lstStyle/>
        <a:p>
          <a:r>
            <a:rPr lang="en-US" dirty="0"/>
            <a:t>Enjoying and achieving at school</a:t>
          </a:r>
        </a:p>
      </dgm:t>
    </dgm:pt>
    <dgm:pt modelId="{B7B43D5B-12E9-44B1-B818-4B50F6AD3C0A}" type="parTrans" cxnId="{5E0737F0-6DE4-4885-BC59-82E10D617E50}">
      <dgm:prSet/>
      <dgm:spPr/>
      <dgm:t>
        <a:bodyPr/>
        <a:lstStyle/>
        <a:p>
          <a:endParaRPr lang="en-US"/>
        </a:p>
      </dgm:t>
    </dgm:pt>
    <dgm:pt modelId="{329BDEDB-415B-4AB3-B964-E819D0C56DBB}" type="sibTrans" cxnId="{5E0737F0-6DE4-4885-BC59-82E10D617E50}">
      <dgm:prSet/>
      <dgm:spPr/>
      <dgm:t>
        <a:bodyPr/>
        <a:lstStyle/>
        <a:p>
          <a:endParaRPr lang="en-US"/>
        </a:p>
      </dgm:t>
    </dgm:pt>
    <dgm:pt modelId="{778AA374-0E17-4AEA-8EB6-0C342D57D8D8}">
      <dgm:prSet phldrT="[Text]"/>
      <dgm:spPr/>
      <dgm:t>
        <a:bodyPr/>
        <a:lstStyle/>
        <a:p>
          <a:r>
            <a:rPr lang="en-US" dirty="0"/>
            <a:t>Physical health and wellbeing</a:t>
          </a:r>
        </a:p>
      </dgm:t>
    </dgm:pt>
    <dgm:pt modelId="{5E28F01D-9664-415C-A0CD-EBFDAB29426C}" type="parTrans" cxnId="{6F55886F-2AC8-4F4F-B328-821CB3A2117B}">
      <dgm:prSet/>
      <dgm:spPr/>
      <dgm:t>
        <a:bodyPr/>
        <a:lstStyle/>
        <a:p>
          <a:endParaRPr lang="en-US"/>
        </a:p>
      </dgm:t>
    </dgm:pt>
    <dgm:pt modelId="{1A604594-E883-4DA9-8A2A-16DFACE8640A}" type="sibTrans" cxnId="{6F55886F-2AC8-4F4F-B328-821CB3A2117B}">
      <dgm:prSet/>
      <dgm:spPr/>
      <dgm:t>
        <a:bodyPr/>
        <a:lstStyle/>
        <a:p>
          <a:endParaRPr lang="en-US"/>
        </a:p>
      </dgm:t>
    </dgm:pt>
    <dgm:pt modelId="{D9003F73-CDF9-446A-8BDA-7A85F4C8C785}" type="pres">
      <dgm:prSet presAssocID="{41DDEAAE-DE55-45A3-A4F7-3874E0140D37}" presName="cycle" presStyleCnt="0">
        <dgm:presLayoutVars>
          <dgm:dir/>
          <dgm:resizeHandles val="exact"/>
        </dgm:presLayoutVars>
      </dgm:prSet>
      <dgm:spPr/>
    </dgm:pt>
    <dgm:pt modelId="{A99B15BC-40E7-4D4F-9A94-FBC0FAE06BC1}" type="pres">
      <dgm:prSet presAssocID="{E4D23657-D1E8-4B22-974B-8DC90813F51B}" presName="node" presStyleLbl="node1" presStyleIdx="0" presStyleCnt="4">
        <dgm:presLayoutVars>
          <dgm:bulletEnabled val="1"/>
        </dgm:presLayoutVars>
      </dgm:prSet>
      <dgm:spPr/>
    </dgm:pt>
    <dgm:pt modelId="{5B09B953-3245-4619-92CD-108C67CD9AB4}" type="pres">
      <dgm:prSet presAssocID="{529487B0-19AA-4AAC-8F83-CF2C113EB84D}" presName="sibTrans" presStyleLbl="sibTrans2D1" presStyleIdx="0" presStyleCnt="4"/>
      <dgm:spPr/>
    </dgm:pt>
    <dgm:pt modelId="{627349E6-0952-40CA-97C3-61B650E15492}" type="pres">
      <dgm:prSet presAssocID="{529487B0-19AA-4AAC-8F83-CF2C113EB84D}" presName="connectorText" presStyleLbl="sibTrans2D1" presStyleIdx="0" presStyleCnt="4"/>
      <dgm:spPr/>
    </dgm:pt>
    <dgm:pt modelId="{0EC4B70B-58E4-4E73-930A-07716374E72A}" type="pres">
      <dgm:prSet presAssocID="{EF034794-D109-40B6-8FA2-8971C3123AB6}" presName="node" presStyleLbl="node1" presStyleIdx="1" presStyleCnt="4">
        <dgm:presLayoutVars>
          <dgm:bulletEnabled val="1"/>
        </dgm:presLayoutVars>
      </dgm:prSet>
      <dgm:spPr/>
    </dgm:pt>
    <dgm:pt modelId="{050407A8-2E7F-4FEB-A735-1BA286161ED8}" type="pres">
      <dgm:prSet presAssocID="{CDDFC891-FC62-4131-A642-2D94388BCCE2}" presName="sibTrans" presStyleLbl="sibTrans2D1" presStyleIdx="1" presStyleCnt="4"/>
      <dgm:spPr/>
    </dgm:pt>
    <dgm:pt modelId="{3E361E34-3A1F-4DCA-93E2-5EE90298CE03}" type="pres">
      <dgm:prSet presAssocID="{CDDFC891-FC62-4131-A642-2D94388BCCE2}" presName="connectorText" presStyleLbl="sibTrans2D1" presStyleIdx="1" presStyleCnt="4"/>
      <dgm:spPr/>
    </dgm:pt>
    <dgm:pt modelId="{2D0617A8-A542-4441-A723-1D268BD64AE0}" type="pres">
      <dgm:prSet presAssocID="{15E11DBD-E9B5-4BCF-A56C-7AAE26CE30DC}" presName="node" presStyleLbl="node1" presStyleIdx="2" presStyleCnt="4">
        <dgm:presLayoutVars>
          <dgm:bulletEnabled val="1"/>
        </dgm:presLayoutVars>
      </dgm:prSet>
      <dgm:spPr/>
    </dgm:pt>
    <dgm:pt modelId="{1765A097-E2BA-498C-A8CC-446C49956E88}" type="pres">
      <dgm:prSet presAssocID="{329BDEDB-415B-4AB3-B964-E819D0C56DBB}" presName="sibTrans" presStyleLbl="sibTrans2D1" presStyleIdx="2" presStyleCnt="4"/>
      <dgm:spPr/>
    </dgm:pt>
    <dgm:pt modelId="{D247127F-F50F-4F0E-B954-12131350EB0E}" type="pres">
      <dgm:prSet presAssocID="{329BDEDB-415B-4AB3-B964-E819D0C56DBB}" presName="connectorText" presStyleLbl="sibTrans2D1" presStyleIdx="2" presStyleCnt="4"/>
      <dgm:spPr/>
    </dgm:pt>
    <dgm:pt modelId="{CD77DD36-9EED-4D55-B538-0C9C9C28EA82}" type="pres">
      <dgm:prSet presAssocID="{778AA374-0E17-4AEA-8EB6-0C342D57D8D8}" presName="node" presStyleLbl="node1" presStyleIdx="3" presStyleCnt="4">
        <dgm:presLayoutVars>
          <dgm:bulletEnabled val="1"/>
        </dgm:presLayoutVars>
      </dgm:prSet>
      <dgm:spPr/>
    </dgm:pt>
    <dgm:pt modelId="{33A87984-A6CA-4ADA-B4BA-8E697B696FBF}" type="pres">
      <dgm:prSet presAssocID="{1A604594-E883-4DA9-8A2A-16DFACE8640A}" presName="sibTrans" presStyleLbl="sibTrans2D1" presStyleIdx="3" presStyleCnt="4"/>
      <dgm:spPr/>
    </dgm:pt>
    <dgm:pt modelId="{CE8A8090-1A1A-46B3-87AA-B0516D4CFF76}" type="pres">
      <dgm:prSet presAssocID="{1A604594-E883-4DA9-8A2A-16DFACE8640A}" presName="connectorText" presStyleLbl="sibTrans2D1" presStyleIdx="3" presStyleCnt="4"/>
      <dgm:spPr/>
    </dgm:pt>
  </dgm:ptLst>
  <dgm:cxnLst>
    <dgm:cxn modelId="{4E777B2B-02B5-4367-BDBD-AB20268C812C}" type="presOf" srcId="{778AA374-0E17-4AEA-8EB6-0C342D57D8D8}" destId="{CD77DD36-9EED-4D55-B538-0C9C9C28EA82}" srcOrd="0" destOrd="0" presId="urn:microsoft.com/office/officeart/2005/8/layout/cycle2"/>
    <dgm:cxn modelId="{7C6F8738-192B-472F-869E-6F3529828BD7}" type="presOf" srcId="{1A604594-E883-4DA9-8A2A-16DFACE8640A}" destId="{33A87984-A6CA-4ADA-B4BA-8E697B696FBF}" srcOrd="0" destOrd="0" presId="urn:microsoft.com/office/officeart/2005/8/layout/cycle2"/>
    <dgm:cxn modelId="{662B953D-2687-422C-A111-9D0803858430}" type="presOf" srcId="{15E11DBD-E9B5-4BCF-A56C-7AAE26CE30DC}" destId="{2D0617A8-A542-4441-A723-1D268BD64AE0}" srcOrd="0" destOrd="0" presId="urn:microsoft.com/office/officeart/2005/8/layout/cycle2"/>
    <dgm:cxn modelId="{6F55886F-2AC8-4F4F-B328-821CB3A2117B}" srcId="{41DDEAAE-DE55-45A3-A4F7-3874E0140D37}" destId="{778AA374-0E17-4AEA-8EB6-0C342D57D8D8}" srcOrd="3" destOrd="0" parTransId="{5E28F01D-9664-415C-A0CD-EBFDAB29426C}" sibTransId="{1A604594-E883-4DA9-8A2A-16DFACE8640A}"/>
    <dgm:cxn modelId="{3EA11572-B886-4A5F-9EA5-F524B52581F3}" type="presOf" srcId="{529487B0-19AA-4AAC-8F83-CF2C113EB84D}" destId="{5B09B953-3245-4619-92CD-108C67CD9AB4}" srcOrd="0" destOrd="0" presId="urn:microsoft.com/office/officeart/2005/8/layout/cycle2"/>
    <dgm:cxn modelId="{6EAF6F57-E3A5-494E-BFDE-469E1490DD6F}" type="presOf" srcId="{EF034794-D109-40B6-8FA2-8971C3123AB6}" destId="{0EC4B70B-58E4-4E73-930A-07716374E72A}" srcOrd="0" destOrd="0" presId="urn:microsoft.com/office/officeart/2005/8/layout/cycle2"/>
    <dgm:cxn modelId="{9B9B808B-40C2-4859-86DD-370869D6498C}" type="presOf" srcId="{329BDEDB-415B-4AB3-B964-E819D0C56DBB}" destId="{D247127F-F50F-4F0E-B954-12131350EB0E}" srcOrd="1" destOrd="0" presId="urn:microsoft.com/office/officeart/2005/8/layout/cycle2"/>
    <dgm:cxn modelId="{99F95D8E-A851-4953-A3C5-9BF7753ED9FA}" srcId="{41DDEAAE-DE55-45A3-A4F7-3874E0140D37}" destId="{E4D23657-D1E8-4B22-974B-8DC90813F51B}" srcOrd="0" destOrd="0" parTransId="{89EF0911-2234-42D0-AEF3-7FADAFD12999}" sibTransId="{529487B0-19AA-4AAC-8F83-CF2C113EB84D}"/>
    <dgm:cxn modelId="{1BF8C58E-FA6A-444B-BDA6-E30FDD347333}" type="presOf" srcId="{41DDEAAE-DE55-45A3-A4F7-3874E0140D37}" destId="{D9003F73-CDF9-446A-8BDA-7A85F4C8C785}" srcOrd="0" destOrd="0" presId="urn:microsoft.com/office/officeart/2005/8/layout/cycle2"/>
    <dgm:cxn modelId="{542E1C8F-B661-4068-A193-958EE5CFD349}" type="presOf" srcId="{E4D23657-D1E8-4B22-974B-8DC90813F51B}" destId="{A99B15BC-40E7-4D4F-9A94-FBC0FAE06BC1}" srcOrd="0" destOrd="0" presId="urn:microsoft.com/office/officeart/2005/8/layout/cycle2"/>
    <dgm:cxn modelId="{4C7E4A8F-E9E8-4EC1-8648-2C71DA12D2BC}" type="presOf" srcId="{1A604594-E883-4DA9-8A2A-16DFACE8640A}" destId="{CE8A8090-1A1A-46B3-87AA-B0516D4CFF76}" srcOrd="1" destOrd="0" presId="urn:microsoft.com/office/officeart/2005/8/layout/cycle2"/>
    <dgm:cxn modelId="{69F33894-817F-4FFF-A773-B147F3CC28BE}" type="presOf" srcId="{329BDEDB-415B-4AB3-B964-E819D0C56DBB}" destId="{1765A097-E2BA-498C-A8CC-446C49956E88}" srcOrd="0" destOrd="0" presId="urn:microsoft.com/office/officeart/2005/8/layout/cycle2"/>
    <dgm:cxn modelId="{36349F96-6015-4526-84CB-916AAB347A2E}" type="presOf" srcId="{CDDFC891-FC62-4131-A642-2D94388BCCE2}" destId="{3E361E34-3A1F-4DCA-93E2-5EE90298CE03}" srcOrd="1" destOrd="0" presId="urn:microsoft.com/office/officeart/2005/8/layout/cycle2"/>
    <dgm:cxn modelId="{80FF73C0-9BCD-436E-A85B-D6D7D322462C}" srcId="{41DDEAAE-DE55-45A3-A4F7-3874E0140D37}" destId="{EF034794-D109-40B6-8FA2-8971C3123AB6}" srcOrd="1" destOrd="0" parTransId="{64D09C75-3D44-4CEF-9459-5C91DB44A9EA}" sibTransId="{CDDFC891-FC62-4131-A642-2D94388BCCE2}"/>
    <dgm:cxn modelId="{678FC1E8-98AB-420B-B40F-0B2EE1123D68}" type="presOf" srcId="{529487B0-19AA-4AAC-8F83-CF2C113EB84D}" destId="{627349E6-0952-40CA-97C3-61B650E15492}" srcOrd="1" destOrd="0" presId="urn:microsoft.com/office/officeart/2005/8/layout/cycle2"/>
    <dgm:cxn modelId="{5E0737F0-6DE4-4885-BC59-82E10D617E50}" srcId="{41DDEAAE-DE55-45A3-A4F7-3874E0140D37}" destId="{15E11DBD-E9B5-4BCF-A56C-7AAE26CE30DC}" srcOrd="2" destOrd="0" parTransId="{B7B43D5B-12E9-44B1-B818-4B50F6AD3C0A}" sibTransId="{329BDEDB-415B-4AB3-B964-E819D0C56DBB}"/>
    <dgm:cxn modelId="{499546FE-804D-4F5E-857F-1B180CE847EB}" type="presOf" srcId="{CDDFC891-FC62-4131-A642-2D94388BCCE2}" destId="{050407A8-2E7F-4FEB-A735-1BA286161ED8}" srcOrd="0" destOrd="0" presId="urn:microsoft.com/office/officeart/2005/8/layout/cycle2"/>
    <dgm:cxn modelId="{4C38C9EA-D431-4CE0-B81E-C925B544D204}" type="presParOf" srcId="{D9003F73-CDF9-446A-8BDA-7A85F4C8C785}" destId="{A99B15BC-40E7-4D4F-9A94-FBC0FAE06BC1}" srcOrd="0" destOrd="0" presId="urn:microsoft.com/office/officeart/2005/8/layout/cycle2"/>
    <dgm:cxn modelId="{A9B00A71-9988-4490-91A8-31D623E2F0CF}" type="presParOf" srcId="{D9003F73-CDF9-446A-8BDA-7A85F4C8C785}" destId="{5B09B953-3245-4619-92CD-108C67CD9AB4}" srcOrd="1" destOrd="0" presId="urn:microsoft.com/office/officeart/2005/8/layout/cycle2"/>
    <dgm:cxn modelId="{6BEE8AFC-50C7-4D95-9EAC-9625D9734A70}" type="presParOf" srcId="{5B09B953-3245-4619-92CD-108C67CD9AB4}" destId="{627349E6-0952-40CA-97C3-61B650E15492}" srcOrd="0" destOrd="0" presId="urn:microsoft.com/office/officeart/2005/8/layout/cycle2"/>
    <dgm:cxn modelId="{6B11D599-9771-4B03-AF10-101CF3F2DAF7}" type="presParOf" srcId="{D9003F73-CDF9-446A-8BDA-7A85F4C8C785}" destId="{0EC4B70B-58E4-4E73-930A-07716374E72A}" srcOrd="2" destOrd="0" presId="urn:microsoft.com/office/officeart/2005/8/layout/cycle2"/>
    <dgm:cxn modelId="{AAC7D773-582F-40BF-9983-7A4932ADA8FC}" type="presParOf" srcId="{D9003F73-CDF9-446A-8BDA-7A85F4C8C785}" destId="{050407A8-2E7F-4FEB-A735-1BA286161ED8}" srcOrd="3" destOrd="0" presId="urn:microsoft.com/office/officeart/2005/8/layout/cycle2"/>
    <dgm:cxn modelId="{995D5888-022B-4910-B8E2-C12383AFCF9A}" type="presParOf" srcId="{050407A8-2E7F-4FEB-A735-1BA286161ED8}" destId="{3E361E34-3A1F-4DCA-93E2-5EE90298CE03}" srcOrd="0" destOrd="0" presId="urn:microsoft.com/office/officeart/2005/8/layout/cycle2"/>
    <dgm:cxn modelId="{3ED6B78B-F40E-4ABA-B057-8476EC9C7F70}" type="presParOf" srcId="{D9003F73-CDF9-446A-8BDA-7A85F4C8C785}" destId="{2D0617A8-A542-4441-A723-1D268BD64AE0}" srcOrd="4" destOrd="0" presId="urn:microsoft.com/office/officeart/2005/8/layout/cycle2"/>
    <dgm:cxn modelId="{13CBB220-ED10-4D7F-9AB1-97D67D1C7766}" type="presParOf" srcId="{D9003F73-CDF9-446A-8BDA-7A85F4C8C785}" destId="{1765A097-E2BA-498C-A8CC-446C49956E88}" srcOrd="5" destOrd="0" presId="urn:microsoft.com/office/officeart/2005/8/layout/cycle2"/>
    <dgm:cxn modelId="{484326B6-4B8C-487B-88B6-E8F02EF665DA}" type="presParOf" srcId="{1765A097-E2BA-498C-A8CC-446C49956E88}" destId="{D247127F-F50F-4F0E-B954-12131350EB0E}" srcOrd="0" destOrd="0" presId="urn:microsoft.com/office/officeart/2005/8/layout/cycle2"/>
    <dgm:cxn modelId="{CC62D214-A5DB-43ED-9E6C-631F48047856}" type="presParOf" srcId="{D9003F73-CDF9-446A-8BDA-7A85F4C8C785}" destId="{CD77DD36-9EED-4D55-B538-0C9C9C28EA82}" srcOrd="6" destOrd="0" presId="urn:microsoft.com/office/officeart/2005/8/layout/cycle2"/>
    <dgm:cxn modelId="{00EAC74F-DB8F-4E56-AF06-77756BE24B7B}" type="presParOf" srcId="{D9003F73-CDF9-446A-8BDA-7A85F4C8C785}" destId="{33A87984-A6CA-4ADA-B4BA-8E697B696FBF}" srcOrd="7" destOrd="0" presId="urn:microsoft.com/office/officeart/2005/8/layout/cycle2"/>
    <dgm:cxn modelId="{A47902AB-D5F9-49A3-98A4-91DDE9D8BC26}" type="presParOf" srcId="{33A87984-A6CA-4ADA-B4BA-8E697B696FBF}" destId="{CE8A8090-1A1A-46B3-87AA-B0516D4CFF76}"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8C30E1-AAAA-42F6-B212-86A39AF046BE}" type="doc">
      <dgm:prSet loTypeId="urn:microsoft.com/office/officeart/2005/8/layout/pyramid1" loCatId="pyramid" qsTypeId="urn:microsoft.com/office/officeart/2005/8/quickstyle/simple1" qsCatId="simple" csTypeId="urn:microsoft.com/office/officeart/2005/8/colors/accent5_3" csCatId="accent5" phldr="1"/>
      <dgm:spPr/>
    </dgm:pt>
    <dgm:pt modelId="{3A2D35B9-6E27-457E-A70F-4BC1B0274B7A}">
      <dgm:prSet phldrT="[Text]" custT="1"/>
      <dgm:spPr/>
      <dgm:t>
        <a:bodyPr/>
        <a:lstStyle/>
        <a:p>
          <a:r>
            <a:rPr lang="en-US" sz="1200" dirty="0">
              <a:latin typeface="Garamond" panose="02020404030301010803" pitchFamily="18" charset="0"/>
            </a:rPr>
            <a:t>Potentially </a:t>
          </a:r>
          <a:r>
            <a:rPr lang="en-US" sz="1200" u="sng" dirty="0">
              <a:latin typeface="Garamond" panose="02020404030301010803" pitchFamily="18" charset="0"/>
            </a:rPr>
            <a:t>some</a:t>
          </a:r>
          <a:r>
            <a:rPr lang="en-US" sz="1200" dirty="0">
              <a:latin typeface="Garamond" panose="02020404030301010803" pitchFamily="18" charset="0"/>
            </a:rPr>
            <a:t> might happen</a:t>
          </a:r>
        </a:p>
      </dgm:t>
    </dgm:pt>
    <dgm:pt modelId="{8430B5DC-9E1E-4F1B-9D8C-455AE549C357}" type="parTrans" cxnId="{6845EBB2-A989-4F7A-925C-8670A22AC632}">
      <dgm:prSet/>
      <dgm:spPr/>
      <dgm:t>
        <a:bodyPr/>
        <a:lstStyle/>
        <a:p>
          <a:endParaRPr lang="en-US"/>
        </a:p>
      </dgm:t>
    </dgm:pt>
    <dgm:pt modelId="{F6EC0D59-284D-4F27-B186-4BEA4290A94B}" type="sibTrans" cxnId="{6845EBB2-A989-4F7A-925C-8670A22AC632}">
      <dgm:prSet/>
      <dgm:spPr/>
      <dgm:t>
        <a:bodyPr/>
        <a:lstStyle/>
        <a:p>
          <a:endParaRPr lang="en-US"/>
        </a:p>
      </dgm:t>
    </dgm:pt>
    <dgm:pt modelId="{34074BA7-CF9A-4DC5-96AA-73E695E162EA}">
      <dgm:prSet phldrT="[Text]" custT="1"/>
      <dgm:spPr/>
      <dgm:t>
        <a:bodyPr/>
        <a:lstStyle/>
        <a:p>
          <a:r>
            <a:rPr lang="en-US" sz="2200" dirty="0"/>
            <a:t>This matters</a:t>
          </a:r>
        </a:p>
      </dgm:t>
    </dgm:pt>
    <dgm:pt modelId="{17658EEA-D59C-482C-9081-2749E592AA22}" type="parTrans" cxnId="{4BE76C87-EE1E-454C-9F0C-5047819758F7}">
      <dgm:prSet/>
      <dgm:spPr/>
      <dgm:t>
        <a:bodyPr/>
        <a:lstStyle/>
        <a:p>
          <a:endParaRPr lang="en-US"/>
        </a:p>
      </dgm:t>
    </dgm:pt>
    <dgm:pt modelId="{AE6E7136-8B1C-445A-BFAA-EB599699DB83}" type="sibTrans" cxnId="{4BE76C87-EE1E-454C-9F0C-5047819758F7}">
      <dgm:prSet/>
      <dgm:spPr/>
      <dgm:t>
        <a:bodyPr/>
        <a:lstStyle/>
        <a:p>
          <a:endParaRPr lang="en-US"/>
        </a:p>
      </dgm:t>
    </dgm:pt>
    <dgm:pt modelId="{17E99090-418B-485A-9C98-A090DFD804CB}">
      <dgm:prSet phldrT="[Text]" custT="1"/>
      <dgm:spPr/>
      <dgm:t>
        <a:bodyPr/>
        <a:lstStyle/>
        <a:p>
          <a:r>
            <a:rPr lang="en-US" sz="3000" dirty="0"/>
            <a:t>This matters the </a:t>
          </a:r>
          <a:r>
            <a:rPr lang="en-US" sz="3000" b="1" u="sng" dirty="0"/>
            <a:t>most</a:t>
          </a:r>
        </a:p>
      </dgm:t>
    </dgm:pt>
    <dgm:pt modelId="{519BBBD0-E54E-4217-BE6D-935DA428B1F7}" type="parTrans" cxnId="{1B455C44-8236-48AA-890A-15A254272DAB}">
      <dgm:prSet/>
      <dgm:spPr/>
      <dgm:t>
        <a:bodyPr/>
        <a:lstStyle/>
        <a:p>
          <a:endParaRPr lang="en-US"/>
        </a:p>
      </dgm:t>
    </dgm:pt>
    <dgm:pt modelId="{26CE95B3-F2F6-444F-9377-5F4CE120376A}" type="sibTrans" cxnId="{1B455C44-8236-48AA-890A-15A254272DAB}">
      <dgm:prSet/>
      <dgm:spPr/>
      <dgm:t>
        <a:bodyPr/>
        <a:lstStyle/>
        <a:p>
          <a:endParaRPr lang="en-US"/>
        </a:p>
      </dgm:t>
    </dgm:pt>
    <dgm:pt modelId="{6FE01CF1-7A5B-48D1-BE7A-D5F002AEEE20}" type="pres">
      <dgm:prSet presAssocID="{408C30E1-AAAA-42F6-B212-86A39AF046BE}" presName="Name0" presStyleCnt="0">
        <dgm:presLayoutVars>
          <dgm:dir/>
          <dgm:animLvl val="lvl"/>
          <dgm:resizeHandles val="exact"/>
        </dgm:presLayoutVars>
      </dgm:prSet>
      <dgm:spPr/>
    </dgm:pt>
    <dgm:pt modelId="{2F072F20-3E2F-40E8-AC73-E48BFD7D3DAA}" type="pres">
      <dgm:prSet presAssocID="{3A2D35B9-6E27-457E-A70F-4BC1B0274B7A}" presName="Name8" presStyleCnt="0"/>
      <dgm:spPr/>
    </dgm:pt>
    <dgm:pt modelId="{3075D168-8E88-4A8D-9E53-86907116ACF9}" type="pres">
      <dgm:prSet presAssocID="{3A2D35B9-6E27-457E-A70F-4BC1B0274B7A}" presName="level" presStyleLbl="node1" presStyleIdx="0" presStyleCnt="3">
        <dgm:presLayoutVars>
          <dgm:chMax val="1"/>
          <dgm:bulletEnabled val="1"/>
        </dgm:presLayoutVars>
      </dgm:prSet>
      <dgm:spPr/>
    </dgm:pt>
    <dgm:pt modelId="{90AF1EC8-8426-4866-98F4-E802860032E6}" type="pres">
      <dgm:prSet presAssocID="{3A2D35B9-6E27-457E-A70F-4BC1B0274B7A}" presName="levelTx" presStyleLbl="revTx" presStyleIdx="0" presStyleCnt="0">
        <dgm:presLayoutVars>
          <dgm:chMax val="1"/>
          <dgm:bulletEnabled val="1"/>
        </dgm:presLayoutVars>
      </dgm:prSet>
      <dgm:spPr/>
    </dgm:pt>
    <dgm:pt modelId="{366CE998-FAF1-4D1D-B33A-490988D1C329}" type="pres">
      <dgm:prSet presAssocID="{34074BA7-CF9A-4DC5-96AA-73E695E162EA}" presName="Name8" presStyleCnt="0"/>
      <dgm:spPr/>
    </dgm:pt>
    <dgm:pt modelId="{BD4AC1F5-5E24-4B9A-B82D-935338BE9C9B}" type="pres">
      <dgm:prSet presAssocID="{34074BA7-CF9A-4DC5-96AA-73E695E162EA}" presName="level" presStyleLbl="node1" presStyleIdx="1" presStyleCnt="3" custScaleX="100195" custScaleY="126055" custLinFactNeighborX="182" custLinFactNeighborY="-278">
        <dgm:presLayoutVars>
          <dgm:chMax val="1"/>
          <dgm:bulletEnabled val="1"/>
        </dgm:presLayoutVars>
      </dgm:prSet>
      <dgm:spPr/>
    </dgm:pt>
    <dgm:pt modelId="{6E6C763D-48D7-43D6-A036-4D86999482A8}" type="pres">
      <dgm:prSet presAssocID="{34074BA7-CF9A-4DC5-96AA-73E695E162EA}" presName="levelTx" presStyleLbl="revTx" presStyleIdx="0" presStyleCnt="0">
        <dgm:presLayoutVars>
          <dgm:chMax val="1"/>
          <dgm:bulletEnabled val="1"/>
        </dgm:presLayoutVars>
      </dgm:prSet>
      <dgm:spPr/>
    </dgm:pt>
    <dgm:pt modelId="{F3B3DC42-0C4A-4E92-A2A2-9A2B5040512D}" type="pres">
      <dgm:prSet presAssocID="{17E99090-418B-485A-9C98-A090DFD804CB}" presName="Name8" presStyleCnt="0"/>
      <dgm:spPr/>
    </dgm:pt>
    <dgm:pt modelId="{55AC8579-0088-49D8-9E28-39A989C27DA6}" type="pres">
      <dgm:prSet presAssocID="{17E99090-418B-485A-9C98-A090DFD804CB}" presName="level" presStyleLbl="node1" presStyleIdx="2" presStyleCnt="3" custLinFactNeighborX="-1651" custLinFactNeighborY="21699">
        <dgm:presLayoutVars>
          <dgm:chMax val="1"/>
          <dgm:bulletEnabled val="1"/>
        </dgm:presLayoutVars>
      </dgm:prSet>
      <dgm:spPr/>
    </dgm:pt>
    <dgm:pt modelId="{B4E2D444-605E-47BE-AC4B-474B38D06AE9}" type="pres">
      <dgm:prSet presAssocID="{17E99090-418B-485A-9C98-A090DFD804CB}" presName="levelTx" presStyleLbl="revTx" presStyleIdx="0" presStyleCnt="0">
        <dgm:presLayoutVars>
          <dgm:chMax val="1"/>
          <dgm:bulletEnabled val="1"/>
        </dgm:presLayoutVars>
      </dgm:prSet>
      <dgm:spPr/>
    </dgm:pt>
  </dgm:ptLst>
  <dgm:cxnLst>
    <dgm:cxn modelId="{DB57CB0F-9861-4A4C-82C8-A1CA9B4A2933}" type="presOf" srcId="{34074BA7-CF9A-4DC5-96AA-73E695E162EA}" destId="{BD4AC1F5-5E24-4B9A-B82D-935338BE9C9B}" srcOrd="0" destOrd="0" presId="urn:microsoft.com/office/officeart/2005/8/layout/pyramid1"/>
    <dgm:cxn modelId="{E2C50C12-BBCF-4667-A026-2F8F773624A3}" type="presOf" srcId="{17E99090-418B-485A-9C98-A090DFD804CB}" destId="{B4E2D444-605E-47BE-AC4B-474B38D06AE9}" srcOrd="1" destOrd="0" presId="urn:microsoft.com/office/officeart/2005/8/layout/pyramid1"/>
    <dgm:cxn modelId="{EA71B213-2FC0-41B3-9F0F-E44F5B147144}" type="presOf" srcId="{408C30E1-AAAA-42F6-B212-86A39AF046BE}" destId="{6FE01CF1-7A5B-48D1-BE7A-D5F002AEEE20}" srcOrd="0" destOrd="0" presId="urn:microsoft.com/office/officeart/2005/8/layout/pyramid1"/>
    <dgm:cxn modelId="{CF89AC25-4F8C-40FF-A4D1-9E7ED1E9699F}" type="presOf" srcId="{34074BA7-CF9A-4DC5-96AA-73E695E162EA}" destId="{6E6C763D-48D7-43D6-A036-4D86999482A8}" srcOrd="1" destOrd="0" presId="urn:microsoft.com/office/officeart/2005/8/layout/pyramid1"/>
    <dgm:cxn modelId="{3C3FB128-7850-4F8B-BD25-8DD53534CA34}" type="presOf" srcId="{17E99090-418B-485A-9C98-A090DFD804CB}" destId="{55AC8579-0088-49D8-9E28-39A989C27DA6}" srcOrd="0" destOrd="0" presId="urn:microsoft.com/office/officeart/2005/8/layout/pyramid1"/>
    <dgm:cxn modelId="{1B455C44-8236-48AA-890A-15A254272DAB}" srcId="{408C30E1-AAAA-42F6-B212-86A39AF046BE}" destId="{17E99090-418B-485A-9C98-A090DFD804CB}" srcOrd="2" destOrd="0" parTransId="{519BBBD0-E54E-4217-BE6D-935DA428B1F7}" sibTransId="{26CE95B3-F2F6-444F-9377-5F4CE120376A}"/>
    <dgm:cxn modelId="{4BE76C87-EE1E-454C-9F0C-5047819758F7}" srcId="{408C30E1-AAAA-42F6-B212-86A39AF046BE}" destId="{34074BA7-CF9A-4DC5-96AA-73E695E162EA}" srcOrd="1" destOrd="0" parTransId="{17658EEA-D59C-482C-9081-2749E592AA22}" sibTransId="{AE6E7136-8B1C-445A-BFAA-EB599699DB83}"/>
    <dgm:cxn modelId="{313A76AD-389E-4CB8-ACAA-60DA34BA009A}" type="presOf" srcId="{3A2D35B9-6E27-457E-A70F-4BC1B0274B7A}" destId="{3075D168-8E88-4A8D-9E53-86907116ACF9}" srcOrd="0" destOrd="0" presId="urn:microsoft.com/office/officeart/2005/8/layout/pyramid1"/>
    <dgm:cxn modelId="{6845EBB2-A989-4F7A-925C-8670A22AC632}" srcId="{408C30E1-AAAA-42F6-B212-86A39AF046BE}" destId="{3A2D35B9-6E27-457E-A70F-4BC1B0274B7A}" srcOrd="0" destOrd="0" parTransId="{8430B5DC-9E1E-4F1B-9D8C-455AE549C357}" sibTransId="{F6EC0D59-284D-4F27-B186-4BEA4290A94B}"/>
    <dgm:cxn modelId="{DDA7BDD1-FD8D-438C-86AC-B9A09A538C0B}" type="presOf" srcId="{3A2D35B9-6E27-457E-A70F-4BC1B0274B7A}" destId="{90AF1EC8-8426-4866-98F4-E802860032E6}" srcOrd="1" destOrd="0" presId="urn:microsoft.com/office/officeart/2005/8/layout/pyramid1"/>
    <dgm:cxn modelId="{A3C62AD5-8DCE-424C-8572-24ECA9BE2700}" type="presParOf" srcId="{6FE01CF1-7A5B-48D1-BE7A-D5F002AEEE20}" destId="{2F072F20-3E2F-40E8-AC73-E48BFD7D3DAA}" srcOrd="0" destOrd="0" presId="urn:microsoft.com/office/officeart/2005/8/layout/pyramid1"/>
    <dgm:cxn modelId="{E7BEB1AF-F8AF-4EA0-9FE9-DF616755CC0B}" type="presParOf" srcId="{2F072F20-3E2F-40E8-AC73-E48BFD7D3DAA}" destId="{3075D168-8E88-4A8D-9E53-86907116ACF9}" srcOrd="0" destOrd="0" presId="urn:microsoft.com/office/officeart/2005/8/layout/pyramid1"/>
    <dgm:cxn modelId="{AA875A2A-7A2B-4AB7-BE4B-836F4553542C}" type="presParOf" srcId="{2F072F20-3E2F-40E8-AC73-E48BFD7D3DAA}" destId="{90AF1EC8-8426-4866-98F4-E802860032E6}" srcOrd="1" destOrd="0" presId="urn:microsoft.com/office/officeart/2005/8/layout/pyramid1"/>
    <dgm:cxn modelId="{6A810BB7-F20C-48F3-ABE3-43BB8937FDE7}" type="presParOf" srcId="{6FE01CF1-7A5B-48D1-BE7A-D5F002AEEE20}" destId="{366CE998-FAF1-4D1D-B33A-490988D1C329}" srcOrd="1" destOrd="0" presId="urn:microsoft.com/office/officeart/2005/8/layout/pyramid1"/>
    <dgm:cxn modelId="{DDB1037A-695F-40A2-A6B4-9ECF7859A485}" type="presParOf" srcId="{366CE998-FAF1-4D1D-B33A-490988D1C329}" destId="{BD4AC1F5-5E24-4B9A-B82D-935338BE9C9B}" srcOrd="0" destOrd="0" presId="urn:microsoft.com/office/officeart/2005/8/layout/pyramid1"/>
    <dgm:cxn modelId="{38CE931F-6AAC-440D-8E51-D50D1F15E223}" type="presParOf" srcId="{366CE998-FAF1-4D1D-B33A-490988D1C329}" destId="{6E6C763D-48D7-43D6-A036-4D86999482A8}" srcOrd="1" destOrd="0" presId="urn:microsoft.com/office/officeart/2005/8/layout/pyramid1"/>
    <dgm:cxn modelId="{B9C6ACCC-E2FF-4C89-872E-25A7186E462A}" type="presParOf" srcId="{6FE01CF1-7A5B-48D1-BE7A-D5F002AEEE20}" destId="{F3B3DC42-0C4A-4E92-A2A2-9A2B5040512D}" srcOrd="2" destOrd="0" presId="urn:microsoft.com/office/officeart/2005/8/layout/pyramid1"/>
    <dgm:cxn modelId="{9598C8F1-001D-45F0-AB5E-69FB87E3A001}" type="presParOf" srcId="{F3B3DC42-0C4A-4E92-A2A2-9A2B5040512D}" destId="{55AC8579-0088-49D8-9E28-39A989C27DA6}" srcOrd="0" destOrd="0" presId="urn:microsoft.com/office/officeart/2005/8/layout/pyramid1"/>
    <dgm:cxn modelId="{7A205B60-18DF-4DE1-899B-73A71E2B4486}" type="presParOf" srcId="{F3B3DC42-0C4A-4E92-A2A2-9A2B5040512D}" destId="{B4E2D444-605E-47BE-AC4B-474B38D06AE9}"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8C30E1-AAAA-42F6-B212-86A39AF046BE}" type="doc">
      <dgm:prSet loTypeId="urn:microsoft.com/office/officeart/2005/8/layout/pyramid1" loCatId="pyramid" qsTypeId="urn:microsoft.com/office/officeart/2005/8/quickstyle/simple1" qsCatId="simple" csTypeId="urn:microsoft.com/office/officeart/2005/8/colors/accent5_3" csCatId="accent5" phldr="1"/>
      <dgm:spPr/>
    </dgm:pt>
    <dgm:pt modelId="{3A2D35B9-6E27-457E-A70F-4BC1B0274B7A}">
      <dgm:prSet phldrT="[Text]" custT="1"/>
      <dgm:spPr/>
      <dgm:t>
        <a:bodyPr/>
        <a:lstStyle/>
        <a:p>
          <a:r>
            <a:rPr lang="en-US" sz="2400" dirty="0">
              <a:latin typeface="Garamond" panose="02020404030301010803" pitchFamily="18" charset="0"/>
            </a:rPr>
            <a:t>Potentially </a:t>
          </a:r>
          <a:r>
            <a:rPr lang="en-US" sz="2400" u="sng" dirty="0">
              <a:latin typeface="Garamond" panose="02020404030301010803" pitchFamily="18" charset="0"/>
            </a:rPr>
            <a:t>some</a:t>
          </a:r>
          <a:r>
            <a:rPr lang="en-US" sz="2400" dirty="0">
              <a:latin typeface="Garamond" panose="02020404030301010803" pitchFamily="18" charset="0"/>
            </a:rPr>
            <a:t> might happen</a:t>
          </a:r>
        </a:p>
      </dgm:t>
    </dgm:pt>
    <dgm:pt modelId="{8430B5DC-9E1E-4F1B-9D8C-455AE549C357}" type="parTrans" cxnId="{6845EBB2-A989-4F7A-925C-8670A22AC632}">
      <dgm:prSet/>
      <dgm:spPr/>
      <dgm:t>
        <a:bodyPr/>
        <a:lstStyle/>
        <a:p>
          <a:endParaRPr lang="en-US"/>
        </a:p>
      </dgm:t>
    </dgm:pt>
    <dgm:pt modelId="{F6EC0D59-284D-4F27-B186-4BEA4290A94B}" type="sibTrans" cxnId="{6845EBB2-A989-4F7A-925C-8670A22AC632}">
      <dgm:prSet/>
      <dgm:spPr/>
      <dgm:t>
        <a:bodyPr/>
        <a:lstStyle/>
        <a:p>
          <a:endParaRPr lang="en-US"/>
        </a:p>
      </dgm:t>
    </dgm:pt>
    <dgm:pt modelId="{34074BA7-CF9A-4DC5-96AA-73E695E162EA}">
      <dgm:prSet phldrT="[Text]" custT="1"/>
      <dgm:spPr/>
      <dgm:t>
        <a:bodyPr/>
        <a:lstStyle/>
        <a:p>
          <a:r>
            <a:rPr lang="en-US" sz="2200" dirty="0">
              <a:latin typeface="Garamond" panose="02020404030301010803" pitchFamily="18" charset="0"/>
            </a:rPr>
            <a:t>This matters</a:t>
          </a:r>
        </a:p>
      </dgm:t>
    </dgm:pt>
    <dgm:pt modelId="{17658EEA-D59C-482C-9081-2749E592AA22}" type="parTrans" cxnId="{4BE76C87-EE1E-454C-9F0C-5047819758F7}">
      <dgm:prSet/>
      <dgm:spPr/>
      <dgm:t>
        <a:bodyPr/>
        <a:lstStyle/>
        <a:p>
          <a:endParaRPr lang="en-US"/>
        </a:p>
      </dgm:t>
    </dgm:pt>
    <dgm:pt modelId="{AE6E7136-8B1C-445A-BFAA-EB599699DB83}" type="sibTrans" cxnId="{4BE76C87-EE1E-454C-9F0C-5047819758F7}">
      <dgm:prSet/>
      <dgm:spPr/>
      <dgm:t>
        <a:bodyPr/>
        <a:lstStyle/>
        <a:p>
          <a:endParaRPr lang="en-US"/>
        </a:p>
      </dgm:t>
    </dgm:pt>
    <dgm:pt modelId="{17E99090-418B-485A-9C98-A090DFD804CB}">
      <dgm:prSet phldrT="[Text]" custT="1"/>
      <dgm:spPr/>
      <dgm:t>
        <a:bodyPr/>
        <a:lstStyle/>
        <a:p>
          <a:r>
            <a:rPr lang="en-US" sz="3000" dirty="0">
              <a:latin typeface="Garamond" panose="02020404030301010803" pitchFamily="18" charset="0"/>
            </a:rPr>
            <a:t>This matters the </a:t>
          </a:r>
          <a:r>
            <a:rPr lang="en-US" sz="3000" b="1" u="sng" dirty="0">
              <a:latin typeface="Garamond" panose="02020404030301010803" pitchFamily="18" charset="0"/>
            </a:rPr>
            <a:t>most</a:t>
          </a:r>
        </a:p>
      </dgm:t>
    </dgm:pt>
    <dgm:pt modelId="{519BBBD0-E54E-4217-BE6D-935DA428B1F7}" type="parTrans" cxnId="{1B455C44-8236-48AA-890A-15A254272DAB}">
      <dgm:prSet/>
      <dgm:spPr/>
      <dgm:t>
        <a:bodyPr/>
        <a:lstStyle/>
        <a:p>
          <a:endParaRPr lang="en-US"/>
        </a:p>
      </dgm:t>
    </dgm:pt>
    <dgm:pt modelId="{26CE95B3-F2F6-444F-9377-5F4CE120376A}" type="sibTrans" cxnId="{1B455C44-8236-48AA-890A-15A254272DAB}">
      <dgm:prSet/>
      <dgm:spPr/>
      <dgm:t>
        <a:bodyPr/>
        <a:lstStyle/>
        <a:p>
          <a:endParaRPr lang="en-US"/>
        </a:p>
      </dgm:t>
    </dgm:pt>
    <dgm:pt modelId="{6FE01CF1-7A5B-48D1-BE7A-D5F002AEEE20}" type="pres">
      <dgm:prSet presAssocID="{408C30E1-AAAA-42F6-B212-86A39AF046BE}" presName="Name0" presStyleCnt="0">
        <dgm:presLayoutVars>
          <dgm:dir/>
          <dgm:animLvl val="lvl"/>
          <dgm:resizeHandles val="exact"/>
        </dgm:presLayoutVars>
      </dgm:prSet>
      <dgm:spPr/>
    </dgm:pt>
    <dgm:pt modelId="{2F072F20-3E2F-40E8-AC73-E48BFD7D3DAA}" type="pres">
      <dgm:prSet presAssocID="{3A2D35B9-6E27-457E-A70F-4BC1B0274B7A}" presName="Name8" presStyleCnt="0"/>
      <dgm:spPr/>
    </dgm:pt>
    <dgm:pt modelId="{3075D168-8E88-4A8D-9E53-86907116ACF9}" type="pres">
      <dgm:prSet presAssocID="{3A2D35B9-6E27-457E-A70F-4BC1B0274B7A}" presName="level" presStyleLbl="node1" presStyleIdx="0" presStyleCnt="3">
        <dgm:presLayoutVars>
          <dgm:chMax val="1"/>
          <dgm:bulletEnabled val="1"/>
        </dgm:presLayoutVars>
      </dgm:prSet>
      <dgm:spPr/>
    </dgm:pt>
    <dgm:pt modelId="{90AF1EC8-8426-4866-98F4-E802860032E6}" type="pres">
      <dgm:prSet presAssocID="{3A2D35B9-6E27-457E-A70F-4BC1B0274B7A}" presName="levelTx" presStyleLbl="revTx" presStyleIdx="0" presStyleCnt="0">
        <dgm:presLayoutVars>
          <dgm:chMax val="1"/>
          <dgm:bulletEnabled val="1"/>
        </dgm:presLayoutVars>
      </dgm:prSet>
      <dgm:spPr/>
    </dgm:pt>
    <dgm:pt modelId="{366CE998-FAF1-4D1D-B33A-490988D1C329}" type="pres">
      <dgm:prSet presAssocID="{34074BA7-CF9A-4DC5-96AA-73E695E162EA}" presName="Name8" presStyleCnt="0"/>
      <dgm:spPr/>
    </dgm:pt>
    <dgm:pt modelId="{BD4AC1F5-5E24-4B9A-B82D-935338BE9C9B}" type="pres">
      <dgm:prSet presAssocID="{34074BA7-CF9A-4DC5-96AA-73E695E162EA}" presName="level" presStyleLbl="node1" presStyleIdx="1" presStyleCnt="3">
        <dgm:presLayoutVars>
          <dgm:chMax val="1"/>
          <dgm:bulletEnabled val="1"/>
        </dgm:presLayoutVars>
      </dgm:prSet>
      <dgm:spPr/>
    </dgm:pt>
    <dgm:pt modelId="{6E6C763D-48D7-43D6-A036-4D86999482A8}" type="pres">
      <dgm:prSet presAssocID="{34074BA7-CF9A-4DC5-96AA-73E695E162EA}" presName="levelTx" presStyleLbl="revTx" presStyleIdx="0" presStyleCnt="0">
        <dgm:presLayoutVars>
          <dgm:chMax val="1"/>
          <dgm:bulletEnabled val="1"/>
        </dgm:presLayoutVars>
      </dgm:prSet>
      <dgm:spPr/>
    </dgm:pt>
    <dgm:pt modelId="{F3B3DC42-0C4A-4E92-A2A2-9A2B5040512D}" type="pres">
      <dgm:prSet presAssocID="{17E99090-418B-485A-9C98-A090DFD804CB}" presName="Name8" presStyleCnt="0"/>
      <dgm:spPr/>
    </dgm:pt>
    <dgm:pt modelId="{55AC8579-0088-49D8-9E28-39A989C27DA6}" type="pres">
      <dgm:prSet presAssocID="{17E99090-418B-485A-9C98-A090DFD804CB}" presName="level" presStyleLbl="node1" presStyleIdx="2" presStyleCnt="3">
        <dgm:presLayoutVars>
          <dgm:chMax val="1"/>
          <dgm:bulletEnabled val="1"/>
        </dgm:presLayoutVars>
      </dgm:prSet>
      <dgm:spPr/>
    </dgm:pt>
    <dgm:pt modelId="{B4E2D444-605E-47BE-AC4B-474B38D06AE9}" type="pres">
      <dgm:prSet presAssocID="{17E99090-418B-485A-9C98-A090DFD804CB}" presName="levelTx" presStyleLbl="revTx" presStyleIdx="0" presStyleCnt="0">
        <dgm:presLayoutVars>
          <dgm:chMax val="1"/>
          <dgm:bulletEnabled val="1"/>
        </dgm:presLayoutVars>
      </dgm:prSet>
      <dgm:spPr/>
    </dgm:pt>
  </dgm:ptLst>
  <dgm:cxnLst>
    <dgm:cxn modelId="{DB57CB0F-9861-4A4C-82C8-A1CA9B4A2933}" type="presOf" srcId="{34074BA7-CF9A-4DC5-96AA-73E695E162EA}" destId="{BD4AC1F5-5E24-4B9A-B82D-935338BE9C9B}" srcOrd="0" destOrd="0" presId="urn:microsoft.com/office/officeart/2005/8/layout/pyramid1"/>
    <dgm:cxn modelId="{E2C50C12-BBCF-4667-A026-2F8F773624A3}" type="presOf" srcId="{17E99090-418B-485A-9C98-A090DFD804CB}" destId="{B4E2D444-605E-47BE-AC4B-474B38D06AE9}" srcOrd="1" destOrd="0" presId="urn:microsoft.com/office/officeart/2005/8/layout/pyramid1"/>
    <dgm:cxn modelId="{EA71B213-2FC0-41B3-9F0F-E44F5B147144}" type="presOf" srcId="{408C30E1-AAAA-42F6-B212-86A39AF046BE}" destId="{6FE01CF1-7A5B-48D1-BE7A-D5F002AEEE20}" srcOrd="0" destOrd="0" presId="urn:microsoft.com/office/officeart/2005/8/layout/pyramid1"/>
    <dgm:cxn modelId="{CF89AC25-4F8C-40FF-A4D1-9E7ED1E9699F}" type="presOf" srcId="{34074BA7-CF9A-4DC5-96AA-73E695E162EA}" destId="{6E6C763D-48D7-43D6-A036-4D86999482A8}" srcOrd="1" destOrd="0" presId="urn:microsoft.com/office/officeart/2005/8/layout/pyramid1"/>
    <dgm:cxn modelId="{3C3FB128-7850-4F8B-BD25-8DD53534CA34}" type="presOf" srcId="{17E99090-418B-485A-9C98-A090DFD804CB}" destId="{55AC8579-0088-49D8-9E28-39A989C27DA6}" srcOrd="0" destOrd="0" presId="urn:microsoft.com/office/officeart/2005/8/layout/pyramid1"/>
    <dgm:cxn modelId="{1B455C44-8236-48AA-890A-15A254272DAB}" srcId="{408C30E1-AAAA-42F6-B212-86A39AF046BE}" destId="{17E99090-418B-485A-9C98-A090DFD804CB}" srcOrd="2" destOrd="0" parTransId="{519BBBD0-E54E-4217-BE6D-935DA428B1F7}" sibTransId="{26CE95B3-F2F6-444F-9377-5F4CE120376A}"/>
    <dgm:cxn modelId="{4BE76C87-EE1E-454C-9F0C-5047819758F7}" srcId="{408C30E1-AAAA-42F6-B212-86A39AF046BE}" destId="{34074BA7-CF9A-4DC5-96AA-73E695E162EA}" srcOrd="1" destOrd="0" parTransId="{17658EEA-D59C-482C-9081-2749E592AA22}" sibTransId="{AE6E7136-8B1C-445A-BFAA-EB599699DB83}"/>
    <dgm:cxn modelId="{313A76AD-389E-4CB8-ACAA-60DA34BA009A}" type="presOf" srcId="{3A2D35B9-6E27-457E-A70F-4BC1B0274B7A}" destId="{3075D168-8E88-4A8D-9E53-86907116ACF9}" srcOrd="0" destOrd="0" presId="urn:microsoft.com/office/officeart/2005/8/layout/pyramid1"/>
    <dgm:cxn modelId="{6845EBB2-A989-4F7A-925C-8670A22AC632}" srcId="{408C30E1-AAAA-42F6-B212-86A39AF046BE}" destId="{3A2D35B9-6E27-457E-A70F-4BC1B0274B7A}" srcOrd="0" destOrd="0" parTransId="{8430B5DC-9E1E-4F1B-9D8C-455AE549C357}" sibTransId="{F6EC0D59-284D-4F27-B186-4BEA4290A94B}"/>
    <dgm:cxn modelId="{DDA7BDD1-FD8D-438C-86AC-B9A09A538C0B}" type="presOf" srcId="{3A2D35B9-6E27-457E-A70F-4BC1B0274B7A}" destId="{90AF1EC8-8426-4866-98F4-E802860032E6}" srcOrd="1" destOrd="0" presId="urn:microsoft.com/office/officeart/2005/8/layout/pyramid1"/>
    <dgm:cxn modelId="{A3C62AD5-8DCE-424C-8572-24ECA9BE2700}" type="presParOf" srcId="{6FE01CF1-7A5B-48D1-BE7A-D5F002AEEE20}" destId="{2F072F20-3E2F-40E8-AC73-E48BFD7D3DAA}" srcOrd="0" destOrd="0" presId="urn:microsoft.com/office/officeart/2005/8/layout/pyramid1"/>
    <dgm:cxn modelId="{E7BEB1AF-F8AF-4EA0-9FE9-DF616755CC0B}" type="presParOf" srcId="{2F072F20-3E2F-40E8-AC73-E48BFD7D3DAA}" destId="{3075D168-8E88-4A8D-9E53-86907116ACF9}" srcOrd="0" destOrd="0" presId="urn:microsoft.com/office/officeart/2005/8/layout/pyramid1"/>
    <dgm:cxn modelId="{AA875A2A-7A2B-4AB7-BE4B-836F4553542C}" type="presParOf" srcId="{2F072F20-3E2F-40E8-AC73-E48BFD7D3DAA}" destId="{90AF1EC8-8426-4866-98F4-E802860032E6}" srcOrd="1" destOrd="0" presId="urn:microsoft.com/office/officeart/2005/8/layout/pyramid1"/>
    <dgm:cxn modelId="{6A810BB7-F20C-48F3-ABE3-43BB8937FDE7}" type="presParOf" srcId="{6FE01CF1-7A5B-48D1-BE7A-D5F002AEEE20}" destId="{366CE998-FAF1-4D1D-B33A-490988D1C329}" srcOrd="1" destOrd="0" presId="urn:microsoft.com/office/officeart/2005/8/layout/pyramid1"/>
    <dgm:cxn modelId="{DDB1037A-695F-40A2-A6B4-9ECF7859A485}" type="presParOf" srcId="{366CE998-FAF1-4D1D-B33A-490988D1C329}" destId="{BD4AC1F5-5E24-4B9A-B82D-935338BE9C9B}" srcOrd="0" destOrd="0" presId="urn:microsoft.com/office/officeart/2005/8/layout/pyramid1"/>
    <dgm:cxn modelId="{38CE931F-6AAC-440D-8E51-D50D1F15E223}" type="presParOf" srcId="{366CE998-FAF1-4D1D-B33A-490988D1C329}" destId="{6E6C763D-48D7-43D6-A036-4D86999482A8}" srcOrd="1" destOrd="0" presId="urn:microsoft.com/office/officeart/2005/8/layout/pyramid1"/>
    <dgm:cxn modelId="{B9C6ACCC-E2FF-4C89-872E-25A7186E462A}" type="presParOf" srcId="{6FE01CF1-7A5B-48D1-BE7A-D5F002AEEE20}" destId="{F3B3DC42-0C4A-4E92-A2A2-9A2B5040512D}" srcOrd="2" destOrd="0" presId="urn:microsoft.com/office/officeart/2005/8/layout/pyramid1"/>
    <dgm:cxn modelId="{9598C8F1-001D-45F0-AB5E-69FB87E3A001}" type="presParOf" srcId="{F3B3DC42-0C4A-4E92-A2A2-9A2B5040512D}" destId="{55AC8579-0088-49D8-9E28-39A989C27DA6}" srcOrd="0" destOrd="0" presId="urn:microsoft.com/office/officeart/2005/8/layout/pyramid1"/>
    <dgm:cxn modelId="{7A205B60-18DF-4DE1-899B-73A71E2B4486}" type="presParOf" srcId="{F3B3DC42-0C4A-4E92-A2A2-9A2B5040512D}" destId="{B4E2D444-605E-47BE-AC4B-474B38D06AE9}"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8C30E1-AAAA-42F6-B212-86A39AF046BE}" type="doc">
      <dgm:prSet loTypeId="urn:microsoft.com/office/officeart/2005/8/layout/pyramid1" loCatId="pyramid" qsTypeId="urn:microsoft.com/office/officeart/2005/8/quickstyle/simple1" qsCatId="simple" csTypeId="urn:microsoft.com/office/officeart/2005/8/colors/accent5_3" csCatId="accent5" phldr="1"/>
      <dgm:spPr/>
    </dgm:pt>
    <dgm:pt modelId="{3A2D35B9-6E27-457E-A70F-4BC1B0274B7A}">
      <dgm:prSet phldrT="[Text]" custT="1"/>
      <dgm:spPr/>
      <dgm:t>
        <a:bodyPr/>
        <a:lstStyle/>
        <a:p>
          <a:r>
            <a:rPr lang="en-US" sz="1800" dirty="0">
              <a:latin typeface="Garamond" panose="02020404030301010803" pitchFamily="18" charset="0"/>
            </a:rPr>
            <a:t>Potentially </a:t>
          </a:r>
          <a:r>
            <a:rPr lang="en-US" sz="1800" u="sng" dirty="0">
              <a:latin typeface="Garamond" panose="02020404030301010803" pitchFamily="18" charset="0"/>
            </a:rPr>
            <a:t>some</a:t>
          </a:r>
          <a:r>
            <a:rPr lang="en-US" sz="1800" dirty="0">
              <a:latin typeface="Garamond" panose="02020404030301010803" pitchFamily="18" charset="0"/>
            </a:rPr>
            <a:t> might happen</a:t>
          </a:r>
        </a:p>
      </dgm:t>
    </dgm:pt>
    <dgm:pt modelId="{8430B5DC-9E1E-4F1B-9D8C-455AE549C357}" type="parTrans" cxnId="{6845EBB2-A989-4F7A-925C-8670A22AC632}">
      <dgm:prSet/>
      <dgm:spPr/>
      <dgm:t>
        <a:bodyPr/>
        <a:lstStyle/>
        <a:p>
          <a:endParaRPr lang="en-US"/>
        </a:p>
      </dgm:t>
    </dgm:pt>
    <dgm:pt modelId="{F6EC0D59-284D-4F27-B186-4BEA4290A94B}" type="sibTrans" cxnId="{6845EBB2-A989-4F7A-925C-8670A22AC632}">
      <dgm:prSet/>
      <dgm:spPr/>
      <dgm:t>
        <a:bodyPr/>
        <a:lstStyle/>
        <a:p>
          <a:endParaRPr lang="en-US"/>
        </a:p>
      </dgm:t>
    </dgm:pt>
    <dgm:pt modelId="{34074BA7-CF9A-4DC5-96AA-73E695E162EA}">
      <dgm:prSet phldrT="[Text]" custT="1"/>
      <dgm:spPr/>
      <dgm:t>
        <a:bodyPr/>
        <a:lstStyle/>
        <a:p>
          <a:r>
            <a:rPr lang="en-US" sz="2200" dirty="0">
              <a:latin typeface="Garamond" panose="02020404030301010803" pitchFamily="18" charset="0"/>
            </a:rPr>
            <a:t>This matters</a:t>
          </a:r>
        </a:p>
      </dgm:t>
    </dgm:pt>
    <dgm:pt modelId="{17658EEA-D59C-482C-9081-2749E592AA22}" type="parTrans" cxnId="{4BE76C87-EE1E-454C-9F0C-5047819758F7}">
      <dgm:prSet/>
      <dgm:spPr/>
      <dgm:t>
        <a:bodyPr/>
        <a:lstStyle/>
        <a:p>
          <a:endParaRPr lang="en-US"/>
        </a:p>
      </dgm:t>
    </dgm:pt>
    <dgm:pt modelId="{AE6E7136-8B1C-445A-BFAA-EB599699DB83}" type="sibTrans" cxnId="{4BE76C87-EE1E-454C-9F0C-5047819758F7}">
      <dgm:prSet/>
      <dgm:spPr/>
      <dgm:t>
        <a:bodyPr/>
        <a:lstStyle/>
        <a:p>
          <a:endParaRPr lang="en-US"/>
        </a:p>
      </dgm:t>
    </dgm:pt>
    <dgm:pt modelId="{17E99090-418B-485A-9C98-A090DFD804CB}">
      <dgm:prSet phldrT="[Text]" custT="1"/>
      <dgm:spPr/>
      <dgm:t>
        <a:bodyPr/>
        <a:lstStyle/>
        <a:p>
          <a:r>
            <a:rPr lang="en-US" sz="3000" dirty="0">
              <a:latin typeface="Garamond" panose="02020404030301010803" pitchFamily="18" charset="0"/>
            </a:rPr>
            <a:t>This matters the most</a:t>
          </a:r>
        </a:p>
      </dgm:t>
    </dgm:pt>
    <dgm:pt modelId="{519BBBD0-E54E-4217-BE6D-935DA428B1F7}" type="parTrans" cxnId="{1B455C44-8236-48AA-890A-15A254272DAB}">
      <dgm:prSet/>
      <dgm:spPr/>
      <dgm:t>
        <a:bodyPr/>
        <a:lstStyle/>
        <a:p>
          <a:endParaRPr lang="en-US"/>
        </a:p>
      </dgm:t>
    </dgm:pt>
    <dgm:pt modelId="{26CE95B3-F2F6-444F-9377-5F4CE120376A}" type="sibTrans" cxnId="{1B455C44-8236-48AA-890A-15A254272DAB}">
      <dgm:prSet/>
      <dgm:spPr/>
      <dgm:t>
        <a:bodyPr/>
        <a:lstStyle/>
        <a:p>
          <a:endParaRPr lang="en-US"/>
        </a:p>
      </dgm:t>
    </dgm:pt>
    <dgm:pt modelId="{6FE01CF1-7A5B-48D1-BE7A-D5F002AEEE20}" type="pres">
      <dgm:prSet presAssocID="{408C30E1-AAAA-42F6-B212-86A39AF046BE}" presName="Name0" presStyleCnt="0">
        <dgm:presLayoutVars>
          <dgm:dir/>
          <dgm:animLvl val="lvl"/>
          <dgm:resizeHandles val="exact"/>
        </dgm:presLayoutVars>
      </dgm:prSet>
      <dgm:spPr/>
    </dgm:pt>
    <dgm:pt modelId="{2F072F20-3E2F-40E8-AC73-E48BFD7D3DAA}" type="pres">
      <dgm:prSet presAssocID="{3A2D35B9-6E27-457E-A70F-4BC1B0274B7A}" presName="Name8" presStyleCnt="0"/>
      <dgm:spPr/>
    </dgm:pt>
    <dgm:pt modelId="{3075D168-8E88-4A8D-9E53-86907116ACF9}" type="pres">
      <dgm:prSet presAssocID="{3A2D35B9-6E27-457E-A70F-4BC1B0274B7A}" presName="level" presStyleLbl="node1" presStyleIdx="0" presStyleCnt="3">
        <dgm:presLayoutVars>
          <dgm:chMax val="1"/>
          <dgm:bulletEnabled val="1"/>
        </dgm:presLayoutVars>
      </dgm:prSet>
      <dgm:spPr/>
    </dgm:pt>
    <dgm:pt modelId="{90AF1EC8-8426-4866-98F4-E802860032E6}" type="pres">
      <dgm:prSet presAssocID="{3A2D35B9-6E27-457E-A70F-4BC1B0274B7A}" presName="levelTx" presStyleLbl="revTx" presStyleIdx="0" presStyleCnt="0">
        <dgm:presLayoutVars>
          <dgm:chMax val="1"/>
          <dgm:bulletEnabled val="1"/>
        </dgm:presLayoutVars>
      </dgm:prSet>
      <dgm:spPr/>
    </dgm:pt>
    <dgm:pt modelId="{366CE998-FAF1-4D1D-B33A-490988D1C329}" type="pres">
      <dgm:prSet presAssocID="{34074BA7-CF9A-4DC5-96AA-73E695E162EA}" presName="Name8" presStyleCnt="0"/>
      <dgm:spPr/>
    </dgm:pt>
    <dgm:pt modelId="{BD4AC1F5-5E24-4B9A-B82D-935338BE9C9B}" type="pres">
      <dgm:prSet presAssocID="{34074BA7-CF9A-4DC5-96AA-73E695E162EA}" presName="level" presStyleLbl="node1" presStyleIdx="1" presStyleCnt="3">
        <dgm:presLayoutVars>
          <dgm:chMax val="1"/>
          <dgm:bulletEnabled val="1"/>
        </dgm:presLayoutVars>
      </dgm:prSet>
      <dgm:spPr/>
    </dgm:pt>
    <dgm:pt modelId="{6E6C763D-48D7-43D6-A036-4D86999482A8}" type="pres">
      <dgm:prSet presAssocID="{34074BA7-CF9A-4DC5-96AA-73E695E162EA}" presName="levelTx" presStyleLbl="revTx" presStyleIdx="0" presStyleCnt="0">
        <dgm:presLayoutVars>
          <dgm:chMax val="1"/>
          <dgm:bulletEnabled val="1"/>
        </dgm:presLayoutVars>
      </dgm:prSet>
      <dgm:spPr/>
    </dgm:pt>
    <dgm:pt modelId="{F3B3DC42-0C4A-4E92-A2A2-9A2B5040512D}" type="pres">
      <dgm:prSet presAssocID="{17E99090-418B-485A-9C98-A090DFD804CB}" presName="Name8" presStyleCnt="0"/>
      <dgm:spPr/>
    </dgm:pt>
    <dgm:pt modelId="{55AC8579-0088-49D8-9E28-39A989C27DA6}" type="pres">
      <dgm:prSet presAssocID="{17E99090-418B-485A-9C98-A090DFD804CB}" presName="level" presStyleLbl="node1" presStyleIdx="2" presStyleCnt="3" custLinFactNeighborX="284" custLinFactNeighborY="-1166">
        <dgm:presLayoutVars>
          <dgm:chMax val="1"/>
          <dgm:bulletEnabled val="1"/>
        </dgm:presLayoutVars>
      </dgm:prSet>
      <dgm:spPr/>
    </dgm:pt>
    <dgm:pt modelId="{B4E2D444-605E-47BE-AC4B-474B38D06AE9}" type="pres">
      <dgm:prSet presAssocID="{17E99090-418B-485A-9C98-A090DFD804CB}" presName="levelTx" presStyleLbl="revTx" presStyleIdx="0" presStyleCnt="0">
        <dgm:presLayoutVars>
          <dgm:chMax val="1"/>
          <dgm:bulletEnabled val="1"/>
        </dgm:presLayoutVars>
      </dgm:prSet>
      <dgm:spPr/>
    </dgm:pt>
  </dgm:ptLst>
  <dgm:cxnLst>
    <dgm:cxn modelId="{DB57CB0F-9861-4A4C-82C8-A1CA9B4A2933}" type="presOf" srcId="{34074BA7-CF9A-4DC5-96AA-73E695E162EA}" destId="{BD4AC1F5-5E24-4B9A-B82D-935338BE9C9B}" srcOrd="0" destOrd="0" presId="urn:microsoft.com/office/officeart/2005/8/layout/pyramid1"/>
    <dgm:cxn modelId="{E2C50C12-BBCF-4667-A026-2F8F773624A3}" type="presOf" srcId="{17E99090-418B-485A-9C98-A090DFD804CB}" destId="{B4E2D444-605E-47BE-AC4B-474B38D06AE9}" srcOrd="1" destOrd="0" presId="urn:microsoft.com/office/officeart/2005/8/layout/pyramid1"/>
    <dgm:cxn modelId="{EA71B213-2FC0-41B3-9F0F-E44F5B147144}" type="presOf" srcId="{408C30E1-AAAA-42F6-B212-86A39AF046BE}" destId="{6FE01CF1-7A5B-48D1-BE7A-D5F002AEEE20}" srcOrd="0" destOrd="0" presId="urn:microsoft.com/office/officeart/2005/8/layout/pyramid1"/>
    <dgm:cxn modelId="{CF89AC25-4F8C-40FF-A4D1-9E7ED1E9699F}" type="presOf" srcId="{34074BA7-CF9A-4DC5-96AA-73E695E162EA}" destId="{6E6C763D-48D7-43D6-A036-4D86999482A8}" srcOrd="1" destOrd="0" presId="urn:microsoft.com/office/officeart/2005/8/layout/pyramid1"/>
    <dgm:cxn modelId="{3C3FB128-7850-4F8B-BD25-8DD53534CA34}" type="presOf" srcId="{17E99090-418B-485A-9C98-A090DFD804CB}" destId="{55AC8579-0088-49D8-9E28-39A989C27DA6}" srcOrd="0" destOrd="0" presId="urn:microsoft.com/office/officeart/2005/8/layout/pyramid1"/>
    <dgm:cxn modelId="{1B455C44-8236-48AA-890A-15A254272DAB}" srcId="{408C30E1-AAAA-42F6-B212-86A39AF046BE}" destId="{17E99090-418B-485A-9C98-A090DFD804CB}" srcOrd="2" destOrd="0" parTransId="{519BBBD0-E54E-4217-BE6D-935DA428B1F7}" sibTransId="{26CE95B3-F2F6-444F-9377-5F4CE120376A}"/>
    <dgm:cxn modelId="{4BE76C87-EE1E-454C-9F0C-5047819758F7}" srcId="{408C30E1-AAAA-42F6-B212-86A39AF046BE}" destId="{34074BA7-CF9A-4DC5-96AA-73E695E162EA}" srcOrd="1" destOrd="0" parTransId="{17658EEA-D59C-482C-9081-2749E592AA22}" sibTransId="{AE6E7136-8B1C-445A-BFAA-EB599699DB83}"/>
    <dgm:cxn modelId="{313A76AD-389E-4CB8-ACAA-60DA34BA009A}" type="presOf" srcId="{3A2D35B9-6E27-457E-A70F-4BC1B0274B7A}" destId="{3075D168-8E88-4A8D-9E53-86907116ACF9}" srcOrd="0" destOrd="0" presId="urn:microsoft.com/office/officeart/2005/8/layout/pyramid1"/>
    <dgm:cxn modelId="{6845EBB2-A989-4F7A-925C-8670A22AC632}" srcId="{408C30E1-AAAA-42F6-B212-86A39AF046BE}" destId="{3A2D35B9-6E27-457E-A70F-4BC1B0274B7A}" srcOrd="0" destOrd="0" parTransId="{8430B5DC-9E1E-4F1B-9D8C-455AE549C357}" sibTransId="{F6EC0D59-284D-4F27-B186-4BEA4290A94B}"/>
    <dgm:cxn modelId="{DDA7BDD1-FD8D-438C-86AC-B9A09A538C0B}" type="presOf" srcId="{3A2D35B9-6E27-457E-A70F-4BC1B0274B7A}" destId="{90AF1EC8-8426-4866-98F4-E802860032E6}" srcOrd="1" destOrd="0" presId="urn:microsoft.com/office/officeart/2005/8/layout/pyramid1"/>
    <dgm:cxn modelId="{A3C62AD5-8DCE-424C-8572-24ECA9BE2700}" type="presParOf" srcId="{6FE01CF1-7A5B-48D1-BE7A-D5F002AEEE20}" destId="{2F072F20-3E2F-40E8-AC73-E48BFD7D3DAA}" srcOrd="0" destOrd="0" presId="urn:microsoft.com/office/officeart/2005/8/layout/pyramid1"/>
    <dgm:cxn modelId="{E7BEB1AF-F8AF-4EA0-9FE9-DF616755CC0B}" type="presParOf" srcId="{2F072F20-3E2F-40E8-AC73-E48BFD7D3DAA}" destId="{3075D168-8E88-4A8D-9E53-86907116ACF9}" srcOrd="0" destOrd="0" presId="urn:microsoft.com/office/officeart/2005/8/layout/pyramid1"/>
    <dgm:cxn modelId="{AA875A2A-7A2B-4AB7-BE4B-836F4553542C}" type="presParOf" srcId="{2F072F20-3E2F-40E8-AC73-E48BFD7D3DAA}" destId="{90AF1EC8-8426-4866-98F4-E802860032E6}" srcOrd="1" destOrd="0" presId="urn:microsoft.com/office/officeart/2005/8/layout/pyramid1"/>
    <dgm:cxn modelId="{6A810BB7-F20C-48F3-ABE3-43BB8937FDE7}" type="presParOf" srcId="{6FE01CF1-7A5B-48D1-BE7A-D5F002AEEE20}" destId="{366CE998-FAF1-4D1D-B33A-490988D1C329}" srcOrd="1" destOrd="0" presId="urn:microsoft.com/office/officeart/2005/8/layout/pyramid1"/>
    <dgm:cxn modelId="{DDB1037A-695F-40A2-A6B4-9ECF7859A485}" type="presParOf" srcId="{366CE998-FAF1-4D1D-B33A-490988D1C329}" destId="{BD4AC1F5-5E24-4B9A-B82D-935338BE9C9B}" srcOrd="0" destOrd="0" presId="urn:microsoft.com/office/officeart/2005/8/layout/pyramid1"/>
    <dgm:cxn modelId="{38CE931F-6AAC-440D-8E51-D50D1F15E223}" type="presParOf" srcId="{366CE998-FAF1-4D1D-B33A-490988D1C329}" destId="{6E6C763D-48D7-43D6-A036-4D86999482A8}" srcOrd="1" destOrd="0" presId="urn:microsoft.com/office/officeart/2005/8/layout/pyramid1"/>
    <dgm:cxn modelId="{B9C6ACCC-E2FF-4C89-872E-25A7186E462A}" type="presParOf" srcId="{6FE01CF1-7A5B-48D1-BE7A-D5F002AEEE20}" destId="{F3B3DC42-0C4A-4E92-A2A2-9A2B5040512D}" srcOrd="2" destOrd="0" presId="urn:microsoft.com/office/officeart/2005/8/layout/pyramid1"/>
    <dgm:cxn modelId="{9598C8F1-001D-45F0-AB5E-69FB87E3A001}" type="presParOf" srcId="{F3B3DC42-0C4A-4E92-A2A2-9A2B5040512D}" destId="{55AC8579-0088-49D8-9E28-39A989C27DA6}" srcOrd="0" destOrd="0" presId="urn:microsoft.com/office/officeart/2005/8/layout/pyramid1"/>
    <dgm:cxn modelId="{7A205B60-18DF-4DE1-899B-73A71E2B4486}" type="presParOf" srcId="{F3B3DC42-0C4A-4E92-A2A2-9A2B5040512D}" destId="{B4E2D444-605E-47BE-AC4B-474B38D06AE9}"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8C30E1-AAAA-42F6-B212-86A39AF046BE}" type="doc">
      <dgm:prSet loTypeId="urn:microsoft.com/office/officeart/2005/8/layout/pyramid1" loCatId="pyramid" qsTypeId="urn:microsoft.com/office/officeart/2005/8/quickstyle/simple1" qsCatId="simple" csTypeId="urn:microsoft.com/office/officeart/2005/8/colors/accent5_3" csCatId="accent5" phldr="1"/>
      <dgm:spPr/>
    </dgm:pt>
    <dgm:pt modelId="{3A2D35B9-6E27-457E-A70F-4BC1B0274B7A}">
      <dgm:prSet phldrT="[Text]" custT="1"/>
      <dgm:spPr/>
      <dgm:t>
        <a:bodyPr/>
        <a:lstStyle/>
        <a:p>
          <a:r>
            <a:rPr lang="en-US" sz="2000" dirty="0">
              <a:latin typeface="Garamond" panose="02020404030301010803" pitchFamily="18" charset="0"/>
            </a:rPr>
            <a:t>Potentially </a:t>
          </a:r>
          <a:r>
            <a:rPr lang="en-US" sz="2000" u="sng" dirty="0">
              <a:latin typeface="Garamond" panose="02020404030301010803" pitchFamily="18" charset="0"/>
            </a:rPr>
            <a:t>some</a:t>
          </a:r>
          <a:r>
            <a:rPr lang="en-US" sz="2000" dirty="0">
              <a:latin typeface="Garamond" panose="02020404030301010803" pitchFamily="18" charset="0"/>
            </a:rPr>
            <a:t> might happen</a:t>
          </a:r>
        </a:p>
      </dgm:t>
    </dgm:pt>
    <dgm:pt modelId="{8430B5DC-9E1E-4F1B-9D8C-455AE549C357}" type="parTrans" cxnId="{6845EBB2-A989-4F7A-925C-8670A22AC632}">
      <dgm:prSet/>
      <dgm:spPr/>
      <dgm:t>
        <a:bodyPr/>
        <a:lstStyle/>
        <a:p>
          <a:endParaRPr lang="en-US"/>
        </a:p>
      </dgm:t>
    </dgm:pt>
    <dgm:pt modelId="{F6EC0D59-284D-4F27-B186-4BEA4290A94B}" type="sibTrans" cxnId="{6845EBB2-A989-4F7A-925C-8670A22AC632}">
      <dgm:prSet/>
      <dgm:spPr/>
      <dgm:t>
        <a:bodyPr/>
        <a:lstStyle/>
        <a:p>
          <a:endParaRPr lang="en-US"/>
        </a:p>
      </dgm:t>
    </dgm:pt>
    <dgm:pt modelId="{34074BA7-CF9A-4DC5-96AA-73E695E162EA}">
      <dgm:prSet phldrT="[Text]" custT="1"/>
      <dgm:spPr/>
      <dgm:t>
        <a:bodyPr/>
        <a:lstStyle/>
        <a:p>
          <a:r>
            <a:rPr lang="en-US" sz="2200" dirty="0">
              <a:latin typeface="Garamond" panose="02020404030301010803" pitchFamily="18" charset="0"/>
            </a:rPr>
            <a:t>This matters</a:t>
          </a:r>
        </a:p>
      </dgm:t>
    </dgm:pt>
    <dgm:pt modelId="{17658EEA-D59C-482C-9081-2749E592AA22}" type="parTrans" cxnId="{4BE76C87-EE1E-454C-9F0C-5047819758F7}">
      <dgm:prSet/>
      <dgm:spPr/>
      <dgm:t>
        <a:bodyPr/>
        <a:lstStyle/>
        <a:p>
          <a:endParaRPr lang="en-US"/>
        </a:p>
      </dgm:t>
    </dgm:pt>
    <dgm:pt modelId="{AE6E7136-8B1C-445A-BFAA-EB599699DB83}" type="sibTrans" cxnId="{4BE76C87-EE1E-454C-9F0C-5047819758F7}">
      <dgm:prSet/>
      <dgm:spPr/>
      <dgm:t>
        <a:bodyPr/>
        <a:lstStyle/>
        <a:p>
          <a:endParaRPr lang="en-US"/>
        </a:p>
      </dgm:t>
    </dgm:pt>
    <dgm:pt modelId="{17E99090-418B-485A-9C98-A090DFD804CB}">
      <dgm:prSet phldrT="[Text]" custT="1"/>
      <dgm:spPr/>
      <dgm:t>
        <a:bodyPr/>
        <a:lstStyle/>
        <a:p>
          <a:r>
            <a:rPr lang="en-US" sz="3000" dirty="0">
              <a:latin typeface="Garamond" panose="02020404030301010803" pitchFamily="18" charset="0"/>
            </a:rPr>
            <a:t>This matters the most</a:t>
          </a:r>
        </a:p>
      </dgm:t>
    </dgm:pt>
    <dgm:pt modelId="{519BBBD0-E54E-4217-BE6D-935DA428B1F7}" type="parTrans" cxnId="{1B455C44-8236-48AA-890A-15A254272DAB}">
      <dgm:prSet/>
      <dgm:spPr/>
      <dgm:t>
        <a:bodyPr/>
        <a:lstStyle/>
        <a:p>
          <a:endParaRPr lang="en-US"/>
        </a:p>
      </dgm:t>
    </dgm:pt>
    <dgm:pt modelId="{26CE95B3-F2F6-444F-9377-5F4CE120376A}" type="sibTrans" cxnId="{1B455C44-8236-48AA-890A-15A254272DAB}">
      <dgm:prSet/>
      <dgm:spPr/>
      <dgm:t>
        <a:bodyPr/>
        <a:lstStyle/>
        <a:p>
          <a:endParaRPr lang="en-US"/>
        </a:p>
      </dgm:t>
    </dgm:pt>
    <dgm:pt modelId="{6FE01CF1-7A5B-48D1-BE7A-D5F002AEEE20}" type="pres">
      <dgm:prSet presAssocID="{408C30E1-AAAA-42F6-B212-86A39AF046BE}" presName="Name0" presStyleCnt="0">
        <dgm:presLayoutVars>
          <dgm:dir/>
          <dgm:animLvl val="lvl"/>
          <dgm:resizeHandles val="exact"/>
        </dgm:presLayoutVars>
      </dgm:prSet>
      <dgm:spPr/>
    </dgm:pt>
    <dgm:pt modelId="{2F072F20-3E2F-40E8-AC73-E48BFD7D3DAA}" type="pres">
      <dgm:prSet presAssocID="{3A2D35B9-6E27-457E-A70F-4BC1B0274B7A}" presName="Name8" presStyleCnt="0"/>
      <dgm:spPr/>
    </dgm:pt>
    <dgm:pt modelId="{3075D168-8E88-4A8D-9E53-86907116ACF9}" type="pres">
      <dgm:prSet presAssocID="{3A2D35B9-6E27-457E-A70F-4BC1B0274B7A}" presName="level" presStyleLbl="node1" presStyleIdx="0" presStyleCnt="3">
        <dgm:presLayoutVars>
          <dgm:chMax val="1"/>
          <dgm:bulletEnabled val="1"/>
        </dgm:presLayoutVars>
      </dgm:prSet>
      <dgm:spPr/>
    </dgm:pt>
    <dgm:pt modelId="{90AF1EC8-8426-4866-98F4-E802860032E6}" type="pres">
      <dgm:prSet presAssocID="{3A2D35B9-6E27-457E-A70F-4BC1B0274B7A}" presName="levelTx" presStyleLbl="revTx" presStyleIdx="0" presStyleCnt="0">
        <dgm:presLayoutVars>
          <dgm:chMax val="1"/>
          <dgm:bulletEnabled val="1"/>
        </dgm:presLayoutVars>
      </dgm:prSet>
      <dgm:spPr/>
    </dgm:pt>
    <dgm:pt modelId="{366CE998-FAF1-4D1D-B33A-490988D1C329}" type="pres">
      <dgm:prSet presAssocID="{34074BA7-CF9A-4DC5-96AA-73E695E162EA}" presName="Name8" presStyleCnt="0"/>
      <dgm:spPr/>
    </dgm:pt>
    <dgm:pt modelId="{BD4AC1F5-5E24-4B9A-B82D-935338BE9C9B}" type="pres">
      <dgm:prSet presAssocID="{34074BA7-CF9A-4DC5-96AA-73E695E162EA}" presName="level" presStyleLbl="node1" presStyleIdx="1" presStyleCnt="3">
        <dgm:presLayoutVars>
          <dgm:chMax val="1"/>
          <dgm:bulletEnabled val="1"/>
        </dgm:presLayoutVars>
      </dgm:prSet>
      <dgm:spPr/>
    </dgm:pt>
    <dgm:pt modelId="{6E6C763D-48D7-43D6-A036-4D86999482A8}" type="pres">
      <dgm:prSet presAssocID="{34074BA7-CF9A-4DC5-96AA-73E695E162EA}" presName="levelTx" presStyleLbl="revTx" presStyleIdx="0" presStyleCnt="0">
        <dgm:presLayoutVars>
          <dgm:chMax val="1"/>
          <dgm:bulletEnabled val="1"/>
        </dgm:presLayoutVars>
      </dgm:prSet>
      <dgm:spPr/>
    </dgm:pt>
    <dgm:pt modelId="{F3B3DC42-0C4A-4E92-A2A2-9A2B5040512D}" type="pres">
      <dgm:prSet presAssocID="{17E99090-418B-485A-9C98-A090DFD804CB}" presName="Name8" presStyleCnt="0"/>
      <dgm:spPr/>
    </dgm:pt>
    <dgm:pt modelId="{55AC8579-0088-49D8-9E28-39A989C27DA6}" type="pres">
      <dgm:prSet presAssocID="{17E99090-418B-485A-9C98-A090DFD804CB}" presName="level" presStyleLbl="node1" presStyleIdx="2" presStyleCnt="3" custLinFactNeighborX="4907" custLinFactNeighborY="-1045">
        <dgm:presLayoutVars>
          <dgm:chMax val="1"/>
          <dgm:bulletEnabled val="1"/>
        </dgm:presLayoutVars>
      </dgm:prSet>
      <dgm:spPr/>
    </dgm:pt>
    <dgm:pt modelId="{B4E2D444-605E-47BE-AC4B-474B38D06AE9}" type="pres">
      <dgm:prSet presAssocID="{17E99090-418B-485A-9C98-A090DFD804CB}" presName="levelTx" presStyleLbl="revTx" presStyleIdx="0" presStyleCnt="0">
        <dgm:presLayoutVars>
          <dgm:chMax val="1"/>
          <dgm:bulletEnabled val="1"/>
        </dgm:presLayoutVars>
      </dgm:prSet>
      <dgm:spPr/>
    </dgm:pt>
  </dgm:ptLst>
  <dgm:cxnLst>
    <dgm:cxn modelId="{DB57CB0F-9861-4A4C-82C8-A1CA9B4A2933}" type="presOf" srcId="{34074BA7-CF9A-4DC5-96AA-73E695E162EA}" destId="{BD4AC1F5-5E24-4B9A-B82D-935338BE9C9B}" srcOrd="0" destOrd="0" presId="urn:microsoft.com/office/officeart/2005/8/layout/pyramid1"/>
    <dgm:cxn modelId="{E2C50C12-BBCF-4667-A026-2F8F773624A3}" type="presOf" srcId="{17E99090-418B-485A-9C98-A090DFD804CB}" destId="{B4E2D444-605E-47BE-AC4B-474B38D06AE9}" srcOrd="1" destOrd="0" presId="urn:microsoft.com/office/officeart/2005/8/layout/pyramid1"/>
    <dgm:cxn modelId="{EA71B213-2FC0-41B3-9F0F-E44F5B147144}" type="presOf" srcId="{408C30E1-AAAA-42F6-B212-86A39AF046BE}" destId="{6FE01CF1-7A5B-48D1-BE7A-D5F002AEEE20}" srcOrd="0" destOrd="0" presId="urn:microsoft.com/office/officeart/2005/8/layout/pyramid1"/>
    <dgm:cxn modelId="{CF89AC25-4F8C-40FF-A4D1-9E7ED1E9699F}" type="presOf" srcId="{34074BA7-CF9A-4DC5-96AA-73E695E162EA}" destId="{6E6C763D-48D7-43D6-A036-4D86999482A8}" srcOrd="1" destOrd="0" presId="urn:microsoft.com/office/officeart/2005/8/layout/pyramid1"/>
    <dgm:cxn modelId="{3C3FB128-7850-4F8B-BD25-8DD53534CA34}" type="presOf" srcId="{17E99090-418B-485A-9C98-A090DFD804CB}" destId="{55AC8579-0088-49D8-9E28-39A989C27DA6}" srcOrd="0" destOrd="0" presId="urn:microsoft.com/office/officeart/2005/8/layout/pyramid1"/>
    <dgm:cxn modelId="{1B455C44-8236-48AA-890A-15A254272DAB}" srcId="{408C30E1-AAAA-42F6-B212-86A39AF046BE}" destId="{17E99090-418B-485A-9C98-A090DFD804CB}" srcOrd="2" destOrd="0" parTransId="{519BBBD0-E54E-4217-BE6D-935DA428B1F7}" sibTransId="{26CE95B3-F2F6-444F-9377-5F4CE120376A}"/>
    <dgm:cxn modelId="{4BE76C87-EE1E-454C-9F0C-5047819758F7}" srcId="{408C30E1-AAAA-42F6-B212-86A39AF046BE}" destId="{34074BA7-CF9A-4DC5-96AA-73E695E162EA}" srcOrd="1" destOrd="0" parTransId="{17658EEA-D59C-482C-9081-2749E592AA22}" sibTransId="{AE6E7136-8B1C-445A-BFAA-EB599699DB83}"/>
    <dgm:cxn modelId="{313A76AD-389E-4CB8-ACAA-60DA34BA009A}" type="presOf" srcId="{3A2D35B9-6E27-457E-A70F-4BC1B0274B7A}" destId="{3075D168-8E88-4A8D-9E53-86907116ACF9}" srcOrd="0" destOrd="0" presId="urn:microsoft.com/office/officeart/2005/8/layout/pyramid1"/>
    <dgm:cxn modelId="{6845EBB2-A989-4F7A-925C-8670A22AC632}" srcId="{408C30E1-AAAA-42F6-B212-86A39AF046BE}" destId="{3A2D35B9-6E27-457E-A70F-4BC1B0274B7A}" srcOrd="0" destOrd="0" parTransId="{8430B5DC-9E1E-4F1B-9D8C-455AE549C357}" sibTransId="{F6EC0D59-284D-4F27-B186-4BEA4290A94B}"/>
    <dgm:cxn modelId="{DDA7BDD1-FD8D-438C-86AC-B9A09A538C0B}" type="presOf" srcId="{3A2D35B9-6E27-457E-A70F-4BC1B0274B7A}" destId="{90AF1EC8-8426-4866-98F4-E802860032E6}" srcOrd="1" destOrd="0" presId="urn:microsoft.com/office/officeart/2005/8/layout/pyramid1"/>
    <dgm:cxn modelId="{A3C62AD5-8DCE-424C-8572-24ECA9BE2700}" type="presParOf" srcId="{6FE01CF1-7A5B-48D1-BE7A-D5F002AEEE20}" destId="{2F072F20-3E2F-40E8-AC73-E48BFD7D3DAA}" srcOrd="0" destOrd="0" presId="urn:microsoft.com/office/officeart/2005/8/layout/pyramid1"/>
    <dgm:cxn modelId="{E7BEB1AF-F8AF-4EA0-9FE9-DF616755CC0B}" type="presParOf" srcId="{2F072F20-3E2F-40E8-AC73-E48BFD7D3DAA}" destId="{3075D168-8E88-4A8D-9E53-86907116ACF9}" srcOrd="0" destOrd="0" presId="urn:microsoft.com/office/officeart/2005/8/layout/pyramid1"/>
    <dgm:cxn modelId="{AA875A2A-7A2B-4AB7-BE4B-836F4553542C}" type="presParOf" srcId="{2F072F20-3E2F-40E8-AC73-E48BFD7D3DAA}" destId="{90AF1EC8-8426-4866-98F4-E802860032E6}" srcOrd="1" destOrd="0" presId="urn:microsoft.com/office/officeart/2005/8/layout/pyramid1"/>
    <dgm:cxn modelId="{6A810BB7-F20C-48F3-ABE3-43BB8937FDE7}" type="presParOf" srcId="{6FE01CF1-7A5B-48D1-BE7A-D5F002AEEE20}" destId="{366CE998-FAF1-4D1D-B33A-490988D1C329}" srcOrd="1" destOrd="0" presId="urn:microsoft.com/office/officeart/2005/8/layout/pyramid1"/>
    <dgm:cxn modelId="{DDB1037A-695F-40A2-A6B4-9ECF7859A485}" type="presParOf" srcId="{366CE998-FAF1-4D1D-B33A-490988D1C329}" destId="{BD4AC1F5-5E24-4B9A-B82D-935338BE9C9B}" srcOrd="0" destOrd="0" presId="urn:microsoft.com/office/officeart/2005/8/layout/pyramid1"/>
    <dgm:cxn modelId="{38CE931F-6AAC-440D-8E51-D50D1F15E223}" type="presParOf" srcId="{366CE998-FAF1-4D1D-B33A-490988D1C329}" destId="{6E6C763D-48D7-43D6-A036-4D86999482A8}" srcOrd="1" destOrd="0" presId="urn:microsoft.com/office/officeart/2005/8/layout/pyramid1"/>
    <dgm:cxn modelId="{B9C6ACCC-E2FF-4C89-872E-25A7186E462A}" type="presParOf" srcId="{6FE01CF1-7A5B-48D1-BE7A-D5F002AEEE20}" destId="{F3B3DC42-0C4A-4E92-A2A2-9A2B5040512D}" srcOrd="2" destOrd="0" presId="urn:microsoft.com/office/officeart/2005/8/layout/pyramid1"/>
    <dgm:cxn modelId="{9598C8F1-001D-45F0-AB5E-69FB87E3A001}" type="presParOf" srcId="{F3B3DC42-0C4A-4E92-A2A2-9A2B5040512D}" destId="{55AC8579-0088-49D8-9E28-39A989C27DA6}" srcOrd="0" destOrd="0" presId="urn:microsoft.com/office/officeart/2005/8/layout/pyramid1"/>
    <dgm:cxn modelId="{7A205B60-18DF-4DE1-899B-73A71E2B4486}" type="presParOf" srcId="{F3B3DC42-0C4A-4E92-A2A2-9A2B5040512D}" destId="{B4E2D444-605E-47BE-AC4B-474B38D06AE9}"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3E1EBCA-4086-4256-A951-E31EA5E97C14}"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GB"/>
        </a:p>
      </dgm:t>
    </dgm:pt>
    <dgm:pt modelId="{EC35257B-1B0A-4890-A2C8-AE8F71AA72C8}">
      <dgm:prSet phldrT="[Text]"/>
      <dgm:spPr/>
      <dgm:t>
        <a:bodyPr/>
        <a:lstStyle/>
        <a:p>
          <a:r>
            <a:rPr lang="en-GB" dirty="0">
              <a:latin typeface="Garamond" panose="02020404030301010803" pitchFamily="18" charset="0"/>
            </a:rPr>
            <a:t>Reviewed half termly </a:t>
          </a:r>
        </a:p>
      </dgm:t>
    </dgm:pt>
    <dgm:pt modelId="{38643BA3-D544-41C2-B3E6-6CEA98810F3A}" type="parTrans" cxnId="{CE76B80A-A8DB-4865-BB49-4F0728284224}">
      <dgm:prSet/>
      <dgm:spPr/>
      <dgm:t>
        <a:bodyPr/>
        <a:lstStyle/>
        <a:p>
          <a:endParaRPr lang="en-GB"/>
        </a:p>
      </dgm:t>
    </dgm:pt>
    <dgm:pt modelId="{BFCD17B2-4075-479C-B166-9244EF99C1CE}" type="sibTrans" cxnId="{CE76B80A-A8DB-4865-BB49-4F0728284224}">
      <dgm:prSet/>
      <dgm:spPr/>
      <dgm:t>
        <a:bodyPr/>
        <a:lstStyle/>
        <a:p>
          <a:endParaRPr lang="en-GB"/>
        </a:p>
      </dgm:t>
    </dgm:pt>
    <dgm:pt modelId="{6D095EEB-82AC-4EFD-AB1E-A4375505D51D}">
      <dgm:prSet phldrT="[Text]"/>
      <dgm:spPr/>
      <dgm:t>
        <a:bodyPr/>
        <a:lstStyle/>
        <a:p>
          <a:r>
            <a:rPr lang="en-GB" dirty="0">
              <a:latin typeface="Garamond" panose="02020404030301010803" pitchFamily="18" charset="0"/>
            </a:rPr>
            <a:t>Ongoing adapted timetable</a:t>
          </a:r>
        </a:p>
      </dgm:t>
    </dgm:pt>
    <dgm:pt modelId="{56CE1C46-EF2D-429E-A957-0C6557C263D1}" type="parTrans" cxnId="{05E0E7E3-BCA1-4B82-AAA5-EF544AABC364}">
      <dgm:prSet/>
      <dgm:spPr/>
      <dgm:t>
        <a:bodyPr/>
        <a:lstStyle/>
        <a:p>
          <a:endParaRPr lang="en-GB"/>
        </a:p>
      </dgm:t>
    </dgm:pt>
    <dgm:pt modelId="{55AB7BE4-5606-4DA9-A20E-EEA242688882}" type="sibTrans" cxnId="{05E0E7E3-BCA1-4B82-AAA5-EF544AABC364}">
      <dgm:prSet/>
      <dgm:spPr/>
      <dgm:t>
        <a:bodyPr/>
        <a:lstStyle/>
        <a:p>
          <a:endParaRPr lang="en-GB"/>
        </a:p>
      </dgm:t>
    </dgm:pt>
    <dgm:pt modelId="{95E87D58-F229-4456-B4F2-E1A44D6BF305}">
      <dgm:prSet phldrT="[Text]"/>
      <dgm:spPr/>
      <dgm:t>
        <a:bodyPr/>
        <a:lstStyle/>
        <a:p>
          <a:r>
            <a:rPr lang="en-GB" dirty="0">
              <a:latin typeface="Garamond" panose="02020404030301010803" pitchFamily="18" charset="0"/>
            </a:rPr>
            <a:t>Focus on items in Pupil Progress Meetings</a:t>
          </a:r>
        </a:p>
      </dgm:t>
    </dgm:pt>
    <dgm:pt modelId="{3485C5AF-9AC9-4C35-9996-32277E894CB9}" type="parTrans" cxnId="{2E6E48B5-30AA-4391-867E-99BB2BC959BA}">
      <dgm:prSet/>
      <dgm:spPr/>
      <dgm:t>
        <a:bodyPr/>
        <a:lstStyle/>
        <a:p>
          <a:endParaRPr lang="en-GB"/>
        </a:p>
      </dgm:t>
    </dgm:pt>
    <dgm:pt modelId="{93AAC213-A34F-4529-9088-CB7E81AA5670}" type="sibTrans" cxnId="{2E6E48B5-30AA-4391-867E-99BB2BC959BA}">
      <dgm:prSet/>
      <dgm:spPr/>
      <dgm:t>
        <a:bodyPr/>
        <a:lstStyle/>
        <a:p>
          <a:endParaRPr lang="en-GB"/>
        </a:p>
      </dgm:t>
    </dgm:pt>
    <dgm:pt modelId="{71CBD51B-6CB3-4F07-952A-3A9DF8D3A43C}">
      <dgm:prSet phldrT="[Text]"/>
      <dgm:spPr/>
      <dgm:t>
        <a:bodyPr/>
        <a:lstStyle/>
        <a:p>
          <a:r>
            <a:rPr lang="en-GB" dirty="0">
              <a:latin typeface="Garamond" panose="02020404030301010803" pitchFamily="18" charset="0"/>
            </a:rPr>
            <a:t>Additional Interventions linked to 4 aims</a:t>
          </a:r>
        </a:p>
      </dgm:t>
    </dgm:pt>
    <dgm:pt modelId="{40671498-F613-4BF3-B55B-A346923226D1}" type="parTrans" cxnId="{E78F8C6D-709B-4091-A36B-594CB0AD2EF2}">
      <dgm:prSet/>
      <dgm:spPr/>
      <dgm:t>
        <a:bodyPr/>
        <a:lstStyle/>
        <a:p>
          <a:endParaRPr lang="en-GB"/>
        </a:p>
      </dgm:t>
    </dgm:pt>
    <dgm:pt modelId="{E50BDC13-9011-4F6C-A442-E1F03D5EAD29}" type="sibTrans" cxnId="{E78F8C6D-709B-4091-A36B-594CB0AD2EF2}">
      <dgm:prSet/>
      <dgm:spPr/>
      <dgm:t>
        <a:bodyPr/>
        <a:lstStyle/>
        <a:p>
          <a:endParaRPr lang="en-GB"/>
        </a:p>
      </dgm:t>
    </dgm:pt>
    <dgm:pt modelId="{94DE341F-0F55-448C-9C0D-436F73E94E91}" type="pres">
      <dgm:prSet presAssocID="{A3E1EBCA-4086-4256-A951-E31EA5E97C14}" presName="Name0" presStyleCnt="0">
        <dgm:presLayoutVars>
          <dgm:chMax/>
          <dgm:chPref val="1"/>
          <dgm:dir/>
          <dgm:animOne val="branch"/>
          <dgm:animLvl val="lvl"/>
          <dgm:resizeHandles/>
        </dgm:presLayoutVars>
      </dgm:prSet>
      <dgm:spPr/>
    </dgm:pt>
    <dgm:pt modelId="{265F5F29-BC0B-4094-865B-55AE2E1BB718}" type="pres">
      <dgm:prSet presAssocID="{EC35257B-1B0A-4890-A2C8-AE8F71AA72C8}" presName="composite" presStyleCnt="0"/>
      <dgm:spPr/>
    </dgm:pt>
    <dgm:pt modelId="{2E6B0F67-6135-42EE-90E8-25424ECBB261}" type="pres">
      <dgm:prSet presAssocID="{EC35257B-1B0A-4890-A2C8-AE8F71AA72C8}" presName="ParentAccent1" presStyleLbl="alignNode1" presStyleIdx="0" presStyleCnt="34"/>
      <dgm:spPr/>
    </dgm:pt>
    <dgm:pt modelId="{B16E038F-BE75-4870-8A44-E14DD6CB4803}" type="pres">
      <dgm:prSet presAssocID="{EC35257B-1B0A-4890-A2C8-AE8F71AA72C8}" presName="ParentAccent2" presStyleLbl="alignNode1" presStyleIdx="1" presStyleCnt="34"/>
      <dgm:spPr/>
    </dgm:pt>
    <dgm:pt modelId="{2F5EAAF6-9717-4123-9A12-6571A9BD6C6E}" type="pres">
      <dgm:prSet presAssocID="{EC35257B-1B0A-4890-A2C8-AE8F71AA72C8}" presName="ParentAccent3" presStyleLbl="alignNode1" presStyleIdx="2" presStyleCnt="34"/>
      <dgm:spPr/>
    </dgm:pt>
    <dgm:pt modelId="{529B561F-63EF-4B76-B55A-BAEA8901EF42}" type="pres">
      <dgm:prSet presAssocID="{EC35257B-1B0A-4890-A2C8-AE8F71AA72C8}" presName="ParentAccent4" presStyleLbl="alignNode1" presStyleIdx="3" presStyleCnt="34"/>
      <dgm:spPr/>
    </dgm:pt>
    <dgm:pt modelId="{392B3415-794F-4332-AAAD-4AEF86C4D85C}" type="pres">
      <dgm:prSet presAssocID="{EC35257B-1B0A-4890-A2C8-AE8F71AA72C8}" presName="ParentAccent5" presStyleLbl="alignNode1" presStyleIdx="4" presStyleCnt="34"/>
      <dgm:spPr/>
    </dgm:pt>
    <dgm:pt modelId="{6D448C98-45C9-4D17-A4C2-DDCEAB5C71B9}" type="pres">
      <dgm:prSet presAssocID="{EC35257B-1B0A-4890-A2C8-AE8F71AA72C8}" presName="ParentAccent6" presStyleLbl="alignNode1" presStyleIdx="5" presStyleCnt="34"/>
      <dgm:spPr/>
    </dgm:pt>
    <dgm:pt modelId="{EA3F9EB2-F546-4BF7-957B-201B8F8AF6DB}" type="pres">
      <dgm:prSet presAssocID="{EC35257B-1B0A-4890-A2C8-AE8F71AA72C8}" presName="ParentAccent7" presStyleLbl="alignNode1" presStyleIdx="6" presStyleCnt="34"/>
      <dgm:spPr/>
    </dgm:pt>
    <dgm:pt modelId="{10855BAB-CF64-4B7A-838D-743058887BE5}" type="pres">
      <dgm:prSet presAssocID="{EC35257B-1B0A-4890-A2C8-AE8F71AA72C8}" presName="ParentAccent8" presStyleLbl="alignNode1" presStyleIdx="7" presStyleCnt="34"/>
      <dgm:spPr/>
    </dgm:pt>
    <dgm:pt modelId="{4126372D-0C03-4475-A265-0DCDE995673D}" type="pres">
      <dgm:prSet presAssocID="{EC35257B-1B0A-4890-A2C8-AE8F71AA72C8}" presName="ParentAccent9" presStyleLbl="alignNode1" presStyleIdx="8" presStyleCnt="34"/>
      <dgm:spPr/>
    </dgm:pt>
    <dgm:pt modelId="{469C7E5F-C3F1-481B-BEEB-E40B0E7AE5EA}" type="pres">
      <dgm:prSet presAssocID="{EC35257B-1B0A-4890-A2C8-AE8F71AA72C8}" presName="ParentAccent10" presStyleLbl="alignNode1" presStyleIdx="9" presStyleCnt="34"/>
      <dgm:spPr/>
    </dgm:pt>
    <dgm:pt modelId="{F7E39E97-FF4C-424B-A8BD-019FAF505314}" type="pres">
      <dgm:prSet presAssocID="{EC35257B-1B0A-4890-A2C8-AE8F71AA72C8}" presName="Parent" presStyleLbl="alignNode1" presStyleIdx="10" presStyleCnt="34" custLinFactNeighborX="1936">
        <dgm:presLayoutVars>
          <dgm:chMax val="5"/>
          <dgm:chPref val="3"/>
          <dgm:bulletEnabled val="1"/>
        </dgm:presLayoutVars>
      </dgm:prSet>
      <dgm:spPr/>
    </dgm:pt>
    <dgm:pt modelId="{557617A2-002E-4223-96A2-5F9F68E7F2A1}" type="pres">
      <dgm:prSet presAssocID="{6D095EEB-82AC-4EFD-AB1E-A4375505D51D}" presName="Child1Accent1" presStyleLbl="alignNode1" presStyleIdx="11" presStyleCnt="34"/>
      <dgm:spPr/>
    </dgm:pt>
    <dgm:pt modelId="{D8604B1F-D1B0-470D-8F9A-B2AA46729B63}" type="pres">
      <dgm:prSet presAssocID="{6D095EEB-82AC-4EFD-AB1E-A4375505D51D}" presName="Child1Accent2" presStyleLbl="alignNode1" presStyleIdx="12" presStyleCnt="34"/>
      <dgm:spPr/>
    </dgm:pt>
    <dgm:pt modelId="{6EB6D726-93C8-4E64-95C7-C380768E6302}" type="pres">
      <dgm:prSet presAssocID="{6D095EEB-82AC-4EFD-AB1E-A4375505D51D}" presName="Child1Accent3" presStyleLbl="alignNode1" presStyleIdx="13" presStyleCnt="34"/>
      <dgm:spPr/>
    </dgm:pt>
    <dgm:pt modelId="{6EEC4E18-493F-4008-BCD2-BFDCF7884ABE}" type="pres">
      <dgm:prSet presAssocID="{6D095EEB-82AC-4EFD-AB1E-A4375505D51D}" presName="Child1Accent4" presStyleLbl="alignNode1" presStyleIdx="14" presStyleCnt="34"/>
      <dgm:spPr/>
    </dgm:pt>
    <dgm:pt modelId="{F567DE30-A3CA-4020-AF59-6EFC86AB7A7D}" type="pres">
      <dgm:prSet presAssocID="{6D095EEB-82AC-4EFD-AB1E-A4375505D51D}" presName="Child1Accent5" presStyleLbl="alignNode1" presStyleIdx="15" presStyleCnt="34"/>
      <dgm:spPr/>
    </dgm:pt>
    <dgm:pt modelId="{952A7FC5-6B59-449A-9864-396A588C56E2}" type="pres">
      <dgm:prSet presAssocID="{6D095EEB-82AC-4EFD-AB1E-A4375505D51D}" presName="Child1Accent6" presStyleLbl="alignNode1" presStyleIdx="16" presStyleCnt="34"/>
      <dgm:spPr/>
    </dgm:pt>
    <dgm:pt modelId="{4052650C-E85A-4FDE-9239-4A8BC567906E}" type="pres">
      <dgm:prSet presAssocID="{6D095EEB-82AC-4EFD-AB1E-A4375505D51D}" presName="Child1Accent7" presStyleLbl="alignNode1" presStyleIdx="17" presStyleCnt="34"/>
      <dgm:spPr/>
    </dgm:pt>
    <dgm:pt modelId="{C9E964DB-81A1-402E-816C-0B13C8605899}" type="pres">
      <dgm:prSet presAssocID="{6D095EEB-82AC-4EFD-AB1E-A4375505D51D}" presName="Child1Accent8" presStyleLbl="alignNode1" presStyleIdx="18" presStyleCnt="34"/>
      <dgm:spPr/>
    </dgm:pt>
    <dgm:pt modelId="{A1374559-3EA6-4432-B809-871250E4A7D1}" type="pres">
      <dgm:prSet presAssocID="{6D095EEB-82AC-4EFD-AB1E-A4375505D51D}" presName="Child1Accent9" presStyleLbl="alignNode1" presStyleIdx="19" presStyleCnt="34"/>
      <dgm:spPr/>
    </dgm:pt>
    <dgm:pt modelId="{806C26E9-1F32-47AB-80E2-057825ED5732}" type="pres">
      <dgm:prSet presAssocID="{6D095EEB-82AC-4EFD-AB1E-A4375505D51D}" presName="Child1" presStyleLbl="revTx" presStyleIdx="0" presStyleCnt="3">
        <dgm:presLayoutVars>
          <dgm:chMax/>
          <dgm:chPref val="0"/>
          <dgm:bulletEnabled val="1"/>
        </dgm:presLayoutVars>
      </dgm:prSet>
      <dgm:spPr/>
    </dgm:pt>
    <dgm:pt modelId="{649E88BA-DEC0-4521-B32F-07D2F6872DCA}" type="pres">
      <dgm:prSet presAssocID="{95E87D58-F229-4456-B4F2-E1A44D6BF305}" presName="Child2Accent1" presStyleLbl="alignNode1" presStyleIdx="20" presStyleCnt="34"/>
      <dgm:spPr/>
    </dgm:pt>
    <dgm:pt modelId="{8A7AD695-25D1-45F2-9682-9B7B8701BE8F}" type="pres">
      <dgm:prSet presAssocID="{95E87D58-F229-4456-B4F2-E1A44D6BF305}" presName="Child2Accent2" presStyleLbl="alignNode1" presStyleIdx="21" presStyleCnt="34"/>
      <dgm:spPr/>
    </dgm:pt>
    <dgm:pt modelId="{0B0C9CFC-E49E-4350-814E-A24C5CF5B972}" type="pres">
      <dgm:prSet presAssocID="{95E87D58-F229-4456-B4F2-E1A44D6BF305}" presName="Child2Accent3" presStyleLbl="alignNode1" presStyleIdx="22" presStyleCnt="34"/>
      <dgm:spPr/>
    </dgm:pt>
    <dgm:pt modelId="{C42E2B1F-6249-4D46-9338-EB9370E20B02}" type="pres">
      <dgm:prSet presAssocID="{95E87D58-F229-4456-B4F2-E1A44D6BF305}" presName="Child2Accent4" presStyleLbl="alignNode1" presStyleIdx="23" presStyleCnt="34"/>
      <dgm:spPr/>
    </dgm:pt>
    <dgm:pt modelId="{53794132-DD50-49B7-A293-C1C99B7DE023}" type="pres">
      <dgm:prSet presAssocID="{95E87D58-F229-4456-B4F2-E1A44D6BF305}" presName="Child2Accent5" presStyleLbl="alignNode1" presStyleIdx="24" presStyleCnt="34"/>
      <dgm:spPr/>
    </dgm:pt>
    <dgm:pt modelId="{80A22A66-187E-43D9-8083-54547C035AA4}" type="pres">
      <dgm:prSet presAssocID="{95E87D58-F229-4456-B4F2-E1A44D6BF305}" presName="Child2Accent6" presStyleLbl="alignNode1" presStyleIdx="25" presStyleCnt="34"/>
      <dgm:spPr/>
    </dgm:pt>
    <dgm:pt modelId="{FD4B23D1-CC8E-4D62-AF77-A00CA13A61E0}" type="pres">
      <dgm:prSet presAssocID="{95E87D58-F229-4456-B4F2-E1A44D6BF305}" presName="Child2Accent7" presStyleLbl="alignNode1" presStyleIdx="26" presStyleCnt="34"/>
      <dgm:spPr/>
    </dgm:pt>
    <dgm:pt modelId="{4373B01F-50CE-4DCE-A4F7-FAEA4E2981CD}" type="pres">
      <dgm:prSet presAssocID="{95E87D58-F229-4456-B4F2-E1A44D6BF305}" presName="Child2" presStyleLbl="revTx" presStyleIdx="1" presStyleCnt="3">
        <dgm:presLayoutVars>
          <dgm:chMax/>
          <dgm:chPref val="0"/>
          <dgm:bulletEnabled val="1"/>
        </dgm:presLayoutVars>
      </dgm:prSet>
      <dgm:spPr/>
    </dgm:pt>
    <dgm:pt modelId="{F495A8BE-1697-4178-B66C-385DC76B5F43}" type="pres">
      <dgm:prSet presAssocID="{71CBD51B-6CB3-4F07-952A-3A9DF8D3A43C}" presName="Child3Accent1" presStyleLbl="alignNode1" presStyleIdx="27" presStyleCnt="34"/>
      <dgm:spPr/>
    </dgm:pt>
    <dgm:pt modelId="{C47A2196-B880-47A2-B05A-EC02250A3675}" type="pres">
      <dgm:prSet presAssocID="{71CBD51B-6CB3-4F07-952A-3A9DF8D3A43C}" presName="Child3Accent2" presStyleLbl="alignNode1" presStyleIdx="28" presStyleCnt="34"/>
      <dgm:spPr/>
    </dgm:pt>
    <dgm:pt modelId="{C37BFA89-E66C-4A5E-85DC-9CF3894B629B}" type="pres">
      <dgm:prSet presAssocID="{71CBD51B-6CB3-4F07-952A-3A9DF8D3A43C}" presName="Child3Accent3" presStyleLbl="alignNode1" presStyleIdx="29" presStyleCnt="34"/>
      <dgm:spPr/>
    </dgm:pt>
    <dgm:pt modelId="{779B794F-CD73-4D2F-978A-D3EA443AF7C8}" type="pres">
      <dgm:prSet presAssocID="{71CBD51B-6CB3-4F07-952A-3A9DF8D3A43C}" presName="Child3Accent4" presStyleLbl="alignNode1" presStyleIdx="30" presStyleCnt="34"/>
      <dgm:spPr/>
    </dgm:pt>
    <dgm:pt modelId="{6949ECA4-7308-4A5E-8DCA-03B744BD5A4D}" type="pres">
      <dgm:prSet presAssocID="{71CBD51B-6CB3-4F07-952A-3A9DF8D3A43C}" presName="Child3Accent5" presStyleLbl="alignNode1" presStyleIdx="31" presStyleCnt="34"/>
      <dgm:spPr/>
    </dgm:pt>
    <dgm:pt modelId="{A8A2A99D-A086-492B-910E-2FA86219667B}" type="pres">
      <dgm:prSet presAssocID="{71CBD51B-6CB3-4F07-952A-3A9DF8D3A43C}" presName="Child3Accent6" presStyleLbl="alignNode1" presStyleIdx="32" presStyleCnt="34"/>
      <dgm:spPr/>
    </dgm:pt>
    <dgm:pt modelId="{23BD3A86-64BD-47DD-B0DB-A9538C085D18}" type="pres">
      <dgm:prSet presAssocID="{71CBD51B-6CB3-4F07-952A-3A9DF8D3A43C}" presName="Child3Accent7" presStyleLbl="alignNode1" presStyleIdx="33" presStyleCnt="34"/>
      <dgm:spPr/>
    </dgm:pt>
    <dgm:pt modelId="{F3DC035A-59FC-4A4B-9C5C-C13FEBB2F6EE}" type="pres">
      <dgm:prSet presAssocID="{71CBD51B-6CB3-4F07-952A-3A9DF8D3A43C}" presName="Child3" presStyleLbl="revTx" presStyleIdx="2" presStyleCnt="3">
        <dgm:presLayoutVars>
          <dgm:chMax/>
          <dgm:chPref val="0"/>
          <dgm:bulletEnabled val="1"/>
        </dgm:presLayoutVars>
      </dgm:prSet>
      <dgm:spPr/>
    </dgm:pt>
  </dgm:ptLst>
  <dgm:cxnLst>
    <dgm:cxn modelId="{CE76B80A-A8DB-4865-BB49-4F0728284224}" srcId="{A3E1EBCA-4086-4256-A951-E31EA5E97C14}" destId="{EC35257B-1B0A-4890-A2C8-AE8F71AA72C8}" srcOrd="0" destOrd="0" parTransId="{38643BA3-D544-41C2-B3E6-6CEA98810F3A}" sibTransId="{BFCD17B2-4075-479C-B166-9244EF99C1CE}"/>
    <dgm:cxn modelId="{C160D21C-0025-460B-9D51-D173332E0FD0}" type="presOf" srcId="{6D095EEB-82AC-4EFD-AB1E-A4375505D51D}" destId="{806C26E9-1F32-47AB-80E2-057825ED5732}" srcOrd="0" destOrd="0" presId="urn:microsoft.com/office/officeart/2011/layout/ConvergingText"/>
    <dgm:cxn modelId="{9FA80F5D-F61A-4683-A59D-AFF167B2E650}" type="presOf" srcId="{EC35257B-1B0A-4890-A2C8-AE8F71AA72C8}" destId="{F7E39E97-FF4C-424B-A8BD-019FAF505314}" srcOrd="0" destOrd="0" presId="urn:microsoft.com/office/officeart/2011/layout/ConvergingText"/>
    <dgm:cxn modelId="{E78F8C6D-709B-4091-A36B-594CB0AD2EF2}" srcId="{EC35257B-1B0A-4890-A2C8-AE8F71AA72C8}" destId="{71CBD51B-6CB3-4F07-952A-3A9DF8D3A43C}" srcOrd="2" destOrd="0" parTransId="{40671498-F613-4BF3-B55B-A346923226D1}" sibTransId="{E50BDC13-9011-4F6C-A442-E1F03D5EAD29}"/>
    <dgm:cxn modelId="{0F8E6576-61FF-4403-967B-D0B3B99D0189}" type="presOf" srcId="{95E87D58-F229-4456-B4F2-E1A44D6BF305}" destId="{4373B01F-50CE-4DCE-A4F7-FAEA4E2981CD}" srcOrd="0" destOrd="0" presId="urn:microsoft.com/office/officeart/2011/layout/ConvergingText"/>
    <dgm:cxn modelId="{6CD33759-71BC-4A2B-9270-A1DC2C4D642E}" type="presOf" srcId="{A3E1EBCA-4086-4256-A951-E31EA5E97C14}" destId="{94DE341F-0F55-448C-9C0D-436F73E94E91}" srcOrd="0" destOrd="0" presId="urn:microsoft.com/office/officeart/2011/layout/ConvergingText"/>
    <dgm:cxn modelId="{2E6E48B5-30AA-4391-867E-99BB2BC959BA}" srcId="{EC35257B-1B0A-4890-A2C8-AE8F71AA72C8}" destId="{95E87D58-F229-4456-B4F2-E1A44D6BF305}" srcOrd="1" destOrd="0" parTransId="{3485C5AF-9AC9-4C35-9996-32277E894CB9}" sibTransId="{93AAC213-A34F-4529-9088-CB7E81AA5670}"/>
    <dgm:cxn modelId="{D6C244BA-2BBF-4773-92A5-B1ECD432D380}" type="presOf" srcId="{71CBD51B-6CB3-4F07-952A-3A9DF8D3A43C}" destId="{F3DC035A-59FC-4A4B-9C5C-C13FEBB2F6EE}" srcOrd="0" destOrd="0" presId="urn:microsoft.com/office/officeart/2011/layout/ConvergingText"/>
    <dgm:cxn modelId="{05E0E7E3-BCA1-4B82-AAA5-EF544AABC364}" srcId="{EC35257B-1B0A-4890-A2C8-AE8F71AA72C8}" destId="{6D095EEB-82AC-4EFD-AB1E-A4375505D51D}" srcOrd="0" destOrd="0" parTransId="{56CE1C46-EF2D-429E-A957-0C6557C263D1}" sibTransId="{55AB7BE4-5606-4DA9-A20E-EEA242688882}"/>
    <dgm:cxn modelId="{FDC15BC4-21A0-4953-B1CB-46B0FE246AB0}" type="presParOf" srcId="{94DE341F-0F55-448C-9C0D-436F73E94E91}" destId="{265F5F29-BC0B-4094-865B-55AE2E1BB718}" srcOrd="0" destOrd="0" presId="urn:microsoft.com/office/officeart/2011/layout/ConvergingText"/>
    <dgm:cxn modelId="{2BEF704E-3A58-4C84-910A-DA4FDFB7AF71}" type="presParOf" srcId="{265F5F29-BC0B-4094-865B-55AE2E1BB718}" destId="{2E6B0F67-6135-42EE-90E8-25424ECBB261}" srcOrd="0" destOrd="0" presId="urn:microsoft.com/office/officeart/2011/layout/ConvergingText"/>
    <dgm:cxn modelId="{52F56079-78FD-4146-90E5-B8527250B50F}" type="presParOf" srcId="{265F5F29-BC0B-4094-865B-55AE2E1BB718}" destId="{B16E038F-BE75-4870-8A44-E14DD6CB4803}" srcOrd="1" destOrd="0" presId="urn:microsoft.com/office/officeart/2011/layout/ConvergingText"/>
    <dgm:cxn modelId="{7E9E2F42-64F0-49DA-B248-6D7ACB3C1D50}" type="presParOf" srcId="{265F5F29-BC0B-4094-865B-55AE2E1BB718}" destId="{2F5EAAF6-9717-4123-9A12-6571A9BD6C6E}" srcOrd="2" destOrd="0" presId="urn:microsoft.com/office/officeart/2011/layout/ConvergingText"/>
    <dgm:cxn modelId="{C9AE6554-1A9D-4258-AF45-198A88819897}" type="presParOf" srcId="{265F5F29-BC0B-4094-865B-55AE2E1BB718}" destId="{529B561F-63EF-4B76-B55A-BAEA8901EF42}" srcOrd="3" destOrd="0" presId="urn:microsoft.com/office/officeart/2011/layout/ConvergingText"/>
    <dgm:cxn modelId="{DD314D8D-975C-475E-A6DB-5191FA4A77EB}" type="presParOf" srcId="{265F5F29-BC0B-4094-865B-55AE2E1BB718}" destId="{392B3415-794F-4332-AAAD-4AEF86C4D85C}" srcOrd="4" destOrd="0" presId="urn:microsoft.com/office/officeart/2011/layout/ConvergingText"/>
    <dgm:cxn modelId="{D3204040-D044-43A9-9B33-E236BA88CCD3}" type="presParOf" srcId="{265F5F29-BC0B-4094-865B-55AE2E1BB718}" destId="{6D448C98-45C9-4D17-A4C2-DDCEAB5C71B9}" srcOrd="5" destOrd="0" presId="urn:microsoft.com/office/officeart/2011/layout/ConvergingText"/>
    <dgm:cxn modelId="{47BD3268-C5F5-4503-922C-FB5457C9DAAC}" type="presParOf" srcId="{265F5F29-BC0B-4094-865B-55AE2E1BB718}" destId="{EA3F9EB2-F546-4BF7-957B-201B8F8AF6DB}" srcOrd="6" destOrd="0" presId="urn:microsoft.com/office/officeart/2011/layout/ConvergingText"/>
    <dgm:cxn modelId="{F035D4C0-077E-41BB-8472-C82598083B6F}" type="presParOf" srcId="{265F5F29-BC0B-4094-865B-55AE2E1BB718}" destId="{10855BAB-CF64-4B7A-838D-743058887BE5}" srcOrd="7" destOrd="0" presId="urn:microsoft.com/office/officeart/2011/layout/ConvergingText"/>
    <dgm:cxn modelId="{B4BAA0C2-2100-4C09-8BD8-23159527426C}" type="presParOf" srcId="{265F5F29-BC0B-4094-865B-55AE2E1BB718}" destId="{4126372D-0C03-4475-A265-0DCDE995673D}" srcOrd="8" destOrd="0" presId="urn:microsoft.com/office/officeart/2011/layout/ConvergingText"/>
    <dgm:cxn modelId="{B6D2A856-B017-4F22-8F79-6279E20B5C24}" type="presParOf" srcId="{265F5F29-BC0B-4094-865B-55AE2E1BB718}" destId="{469C7E5F-C3F1-481B-BEEB-E40B0E7AE5EA}" srcOrd="9" destOrd="0" presId="urn:microsoft.com/office/officeart/2011/layout/ConvergingText"/>
    <dgm:cxn modelId="{7B038240-FE1F-48E9-8775-61E524D9D0B9}" type="presParOf" srcId="{265F5F29-BC0B-4094-865B-55AE2E1BB718}" destId="{F7E39E97-FF4C-424B-A8BD-019FAF505314}" srcOrd="10" destOrd="0" presId="urn:microsoft.com/office/officeart/2011/layout/ConvergingText"/>
    <dgm:cxn modelId="{D271A799-DD66-4E20-A1A5-F32E8C111DD5}" type="presParOf" srcId="{265F5F29-BC0B-4094-865B-55AE2E1BB718}" destId="{557617A2-002E-4223-96A2-5F9F68E7F2A1}" srcOrd="11" destOrd="0" presId="urn:microsoft.com/office/officeart/2011/layout/ConvergingText"/>
    <dgm:cxn modelId="{1DFA0CD1-40FA-4A06-8855-F246FEF0A8CC}" type="presParOf" srcId="{265F5F29-BC0B-4094-865B-55AE2E1BB718}" destId="{D8604B1F-D1B0-470D-8F9A-B2AA46729B63}" srcOrd="12" destOrd="0" presId="urn:microsoft.com/office/officeart/2011/layout/ConvergingText"/>
    <dgm:cxn modelId="{C34938F3-EBFB-4F19-A5F4-3AF822903C44}" type="presParOf" srcId="{265F5F29-BC0B-4094-865B-55AE2E1BB718}" destId="{6EB6D726-93C8-4E64-95C7-C380768E6302}" srcOrd="13" destOrd="0" presId="urn:microsoft.com/office/officeart/2011/layout/ConvergingText"/>
    <dgm:cxn modelId="{D55437B0-010E-4FF4-BC89-C6CA26CB97B9}" type="presParOf" srcId="{265F5F29-BC0B-4094-865B-55AE2E1BB718}" destId="{6EEC4E18-493F-4008-BCD2-BFDCF7884ABE}" srcOrd="14" destOrd="0" presId="urn:microsoft.com/office/officeart/2011/layout/ConvergingText"/>
    <dgm:cxn modelId="{B0F9BF28-B532-4194-BB92-2C9B32064D91}" type="presParOf" srcId="{265F5F29-BC0B-4094-865B-55AE2E1BB718}" destId="{F567DE30-A3CA-4020-AF59-6EFC86AB7A7D}" srcOrd="15" destOrd="0" presId="urn:microsoft.com/office/officeart/2011/layout/ConvergingText"/>
    <dgm:cxn modelId="{FC3EEF99-5C4D-4D64-A321-28461799C562}" type="presParOf" srcId="{265F5F29-BC0B-4094-865B-55AE2E1BB718}" destId="{952A7FC5-6B59-449A-9864-396A588C56E2}" srcOrd="16" destOrd="0" presId="urn:microsoft.com/office/officeart/2011/layout/ConvergingText"/>
    <dgm:cxn modelId="{2B27249D-1736-471C-80E9-69F3E08B08DE}" type="presParOf" srcId="{265F5F29-BC0B-4094-865B-55AE2E1BB718}" destId="{4052650C-E85A-4FDE-9239-4A8BC567906E}" srcOrd="17" destOrd="0" presId="urn:microsoft.com/office/officeart/2011/layout/ConvergingText"/>
    <dgm:cxn modelId="{786199D6-7DE8-4723-89CD-B03CC8FA04A3}" type="presParOf" srcId="{265F5F29-BC0B-4094-865B-55AE2E1BB718}" destId="{C9E964DB-81A1-402E-816C-0B13C8605899}" srcOrd="18" destOrd="0" presId="urn:microsoft.com/office/officeart/2011/layout/ConvergingText"/>
    <dgm:cxn modelId="{050B8502-26D2-4E2C-96D1-C9AEED557A04}" type="presParOf" srcId="{265F5F29-BC0B-4094-865B-55AE2E1BB718}" destId="{A1374559-3EA6-4432-B809-871250E4A7D1}" srcOrd="19" destOrd="0" presId="urn:microsoft.com/office/officeart/2011/layout/ConvergingText"/>
    <dgm:cxn modelId="{8231C109-D0CB-4E0E-AF45-F5918C6690F1}" type="presParOf" srcId="{265F5F29-BC0B-4094-865B-55AE2E1BB718}" destId="{806C26E9-1F32-47AB-80E2-057825ED5732}" srcOrd="20" destOrd="0" presId="urn:microsoft.com/office/officeart/2011/layout/ConvergingText"/>
    <dgm:cxn modelId="{64D5A787-6F93-4577-B935-7D8E9EE7600A}" type="presParOf" srcId="{265F5F29-BC0B-4094-865B-55AE2E1BB718}" destId="{649E88BA-DEC0-4521-B32F-07D2F6872DCA}" srcOrd="21" destOrd="0" presId="urn:microsoft.com/office/officeart/2011/layout/ConvergingText"/>
    <dgm:cxn modelId="{B5D29915-E785-4671-9CC0-9CC1DB39BBEE}" type="presParOf" srcId="{265F5F29-BC0B-4094-865B-55AE2E1BB718}" destId="{8A7AD695-25D1-45F2-9682-9B7B8701BE8F}" srcOrd="22" destOrd="0" presId="urn:microsoft.com/office/officeart/2011/layout/ConvergingText"/>
    <dgm:cxn modelId="{5D281C49-7D63-402B-845F-01CDFC0ACDB3}" type="presParOf" srcId="{265F5F29-BC0B-4094-865B-55AE2E1BB718}" destId="{0B0C9CFC-E49E-4350-814E-A24C5CF5B972}" srcOrd="23" destOrd="0" presId="urn:microsoft.com/office/officeart/2011/layout/ConvergingText"/>
    <dgm:cxn modelId="{91422799-C000-4C8D-A911-80A5257753BA}" type="presParOf" srcId="{265F5F29-BC0B-4094-865B-55AE2E1BB718}" destId="{C42E2B1F-6249-4D46-9338-EB9370E20B02}" srcOrd="24" destOrd="0" presId="urn:microsoft.com/office/officeart/2011/layout/ConvergingText"/>
    <dgm:cxn modelId="{FF4E96D7-E2E1-49CA-9C21-9749168E41ED}" type="presParOf" srcId="{265F5F29-BC0B-4094-865B-55AE2E1BB718}" destId="{53794132-DD50-49B7-A293-C1C99B7DE023}" srcOrd="25" destOrd="0" presId="urn:microsoft.com/office/officeart/2011/layout/ConvergingText"/>
    <dgm:cxn modelId="{0A18B564-EBE7-4A08-9E6A-A706EB9EE232}" type="presParOf" srcId="{265F5F29-BC0B-4094-865B-55AE2E1BB718}" destId="{80A22A66-187E-43D9-8083-54547C035AA4}" srcOrd="26" destOrd="0" presId="urn:microsoft.com/office/officeart/2011/layout/ConvergingText"/>
    <dgm:cxn modelId="{9EC8EF84-ECE0-4191-A23B-3E5989AF9027}" type="presParOf" srcId="{265F5F29-BC0B-4094-865B-55AE2E1BB718}" destId="{FD4B23D1-CC8E-4D62-AF77-A00CA13A61E0}" srcOrd="27" destOrd="0" presId="urn:microsoft.com/office/officeart/2011/layout/ConvergingText"/>
    <dgm:cxn modelId="{E4260888-7D6E-4988-81E1-236F495B4711}" type="presParOf" srcId="{265F5F29-BC0B-4094-865B-55AE2E1BB718}" destId="{4373B01F-50CE-4DCE-A4F7-FAEA4E2981CD}" srcOrd="28" destOrd="0" presId="urn:microsoft.com/office/officeart/2011/layout/ConvergingText"/>
    <dgm:cxn modelId="{BE33061A-E228-4E1A-89D6-50E4C517D9F2}" type="presParOf" srcId="{265F5F29-BC0B-4094-865B-55AE2E1BB718}" destId="{F495A8BE-1697-4178-B66C-385DC76B5F43}" srcOrd="29" destOrd="0" presId="urn:microsoft.com/office/officeart/2011/layout/ConvergingText"/>
    <dgm:cxn modelId="{F73071C0-F790-4576-9C9C-8CDF75101F99}" type="presParOf" srcId="{265F5F29-BC0B-4094-865B-55AE2E1BB718}" destId="{C47A2196-B880-47A2-B05A-EC02250A3675}" srcOrd="30" destOrd="0" presId="urn:microsoft.com/office/officeart/2011/layout/ConvergingText"/>
    <dgm:cxn modelId="{5A1E335D-924C-4CB2-95DD-C73C4710CF7C}" type="presParOf" srcId="{265F5F29-BC0B-4094-865B-55AE2E1BB718}" destId="{C37BFA89-E66C-4A5E-85DC-9CF3894B629B}" srcOrd="31" destOrd="0" presId="urn:microsoft.com/office/officeart/2011/layout/ConvergingText"/>
    <dgm:cxn modelId="{3C5B5285-1CF9-45C0-8E2D-1CA16DF7EE0E}" type="presParOf" srcId="{265F5F29-BC0B-4094-865B-55AE2E1BB718}" destId="{779B794F-CD73-4D2F-978A-D3EA443AF7C8}" srcOrd="32" destOrd="0" presId="urn:microsoft.com/office/officeart/2011/layout/ConvergingText"/>
    <dgm:cxn modelId="{0C6AFD93-9CE8-4304-87DE-D9B6B6549C8F}" type="presParOf" srcId="{265F5F29-BC0B-4094-865B-55AE2E1BB718}" destId="{6949ECA4-7308-4A5E-8DCA-03B744BD5A4D}" srcOrd="33" destOrd="0" presId="urn:microsoft.com/office/officeart/2011/layout/ConvergingText"/>
    <dgm:cxn modelId="{E0DF0594-E398-4D42-ADDE-702F6455A4B3}" type="presParOf" srcId="{265F5F29-BC0B-4094-865B-55AE2E1BB718}" destId="{A8A2A99D-A086-492B-910E-2FA86219667B}" srcOrd="34" destOrd="0" presId="urn:microsoft.com/office/officeart/2011/layout/ConvergingText"/>
    <dgm:cxn modelId="{2886EF85-CA6A-456A-9D09-C2B7C3B95D08}" type="presParOf" srcId="{265F5F29-BC0B-4094-865B-55AE2E1BB718}" destId="{23BD3A86-64BD-47DD-B0DB-A9538C085D18}" srcOrd="35" destOrd="0" presId="urn:microsoft.com/office/officeart/2011/layout/ConvergingText"/>
    <dgm:cxn modelId="{22ED45AF-3151-48B7-B301-5FDB7AA37D14}" type="presParOf" srcId="{265F5F29-BC0B-4094-865B-55AE2E1BB718}" destId="{F3DC035A-59FC-4A4B-9C5C-C13FEBB2F6EE}" srcOrd="36"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B15BC-40E7-4D4F-9A94-FBC0FAE06BC1}">
      <dsp:nvSpPr>
        <dsp:cNvPr id="0" name=""/>
        <dsp:cNvSpPr/>
      </dsp:nvSpPr>
      <dsp:spPr>
        <a:xfrm>
          <a:off x="2843291" y="108"/>
          <a:ext cx="1870926" cy="1870926"/>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Building relationships</a:t>
          </a:r>
        </a:p>
      </dsp:txBody>
      <dsp:txXfrm>
        <a:off x="3117282" y="274099"/>
        <a:ext cx="1322944" cy="1322944"/>
      </dsp:txXfrm>
    </dsp:sp>
    <dsp:sp modelId="{5B09B953-3245-4619-92CD-108C67CD9AB4}">
      <dsp:nvSpPr>
        <dsp:cNvPr id="0" name=""/>
        <dsp:cNvSpPr/>
      </dsp:nvSpPr>
      <dsp:spPr>
        <a:xfrm rot="2700000">
          <a:off x="4513314" y="1602890"/>
          <a:ext cx="496956" cy="63143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535147" y="1676467"/>
        <a:ext cx="347869" cy="378863"/>
      </dsp:txXfrm>
    </dsp:sp>
    <dsp:sp modelId="{0EC4B70B-58E4-4E73-930A-07716374E72A}">
      <dsp:nvSpPr>
        <dsp:cNvPr id="0" name=""/>
        <dsp:cNvSpPr/>
      </dsp:nvSpPr>
      <dsp:spPr>
        <a:xfrm>
          <a:off x="4829257" y="1986073"/>
          <a:ext cx="1870926" cy="1870926"/>
        </a:xfrm>
        <a:prstGeom prst="ellips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Managing feelings and </a:t>
          </a:r>
          <a:r>
            <a:rPr lang="en-US" sz="1700" kern="1200" dirty="0" err="1"/>
            <a:t>behaviour</a:t>
          </a:r>
          <a:endParaRPr lang="en-US" sz="1700" kern="1200" dirty="0"/>
        </a:p>
      </dsp:txBody>
      <dsp:txXfrm>
        <a:off x="5103248" y="2260064"/>
        <a:ext cx="1322944" cy="1322944"/>
      </dsp:txXfrm>
    </dsp:sp>
    <dsp:sp modelId="{050407A8-2E7F-4FEB-A735-1BA286161ED8}">
      <dsp:nvSpPr>
        <dsp:cNvPr id="0" name=""/>
        <dsp:cNvSpPr/>
      </dsp:nvSpPr>
      <dsp:spPr>
        <a:xfrm rot="8100000">
          <a:off x="4533205" y="3588855"/>
          <a:ext cx="496956" cy="63143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4660459" y="3662432"/>
        <a:ext cx="347869" cy="378863"/>
      </dsp:txXfrm>
    </dsp:sp>
    <dsp:sp modelId="{2D0617A8-A542-4441-A723-1D268BD64AE0}">
      <dsp:nvSpPr>
        <dsp:cNvPr id="0" name=""/>
        <dsp:cNvSpPr/>
      </dsp:nvSpPr>
      <dsp:spPr>
        <a:xfrm>
          <a:off x="2843291" y="3972039"/>
          <a:ext cx="1870926" cy="1870926"/>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Enjoying and achieving at school</a:t>
          </a:r>
        </a:p>
      </dsp:txBody>
      <dsp:txXfrm>
        <a:off x="3117282" y="4246030"/>
        <a:ext cx="1322944" cy="1322944"/>
      </dsp:txXfrm>
    </dsp:sp>
    <dsp:sp modelId="{1765A097-E2BA-498C-A8CC-446C49956E88}">
      <dsp:nvSpPr>
        <dsp:cNvPr id="0" name=""/>
        <dsp:cNvSpPr/>
      </dsp:nvSpPr>
      <dsp:spPr>
        <a:xfrm rot="13500000">
          <a:off x="2547239" y="3608746"/>
          <a:ext cx="496956" cy="63143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2674493" y="3787743"/>
        <a:ext cx="347869" cy="378863"/>
      </dsp:txXfrm>
    </dsp:sp>
    <dsp:sp modelId="{CD77DD36-9EED-4D55-B538-0C9C9C28EA82}">
      <dsp:nvSpPr>
        <dsp:cNvPr id="0" name=""/>
        <dsp:cNvSpPr/>
      </dsp:nvSpPr>
      <dsp:spPr>
        <a:xfrm>
          <a:off x="857326" y="1986073"/>
          <a:ext cx="1870926" cy="1870926"/>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Physical health and wellbeing</a:t>
          </a:r>
        </a:p>
      </dsp:txBody>
      <dsp:txXfrm>
        <a:off x="1131317" y="2260064"/>
        <a:ext cx="1322944" cy="1322944"/>
      </dsp:txXfrm>
    </dsp:sp>
    <dsp:sp modelId="{33A87984-A6CA-4ADA-B4BA-8E697B696FBF}">
      <dsp:nvSpPr>
        <dsp:cNvPr id="0" name=""/>
        <dsp:cNvSpPr/>
      </dsp:nvSpPr>
      <dsp:spPr>
        <a:xfrm rot="18900000">
          <a:off x="2527348" y="1622780"/>
          <a:ext cx="496956" cy="63143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549181" y="1801777"/>
        <a:ext cx="347869" cy="3788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5D168-8E88-4A8D-9E53-86907116ACF9}">
      <dsp:nvSpPr>
        <dsp:cNvPr id="0" name=""/>
        <dsp:cNvSpPr/>
      </dsp:nvSpPr>
      <dsp:spPr>
        <a:xfrm>
          <a:off x="2067153" y="0"/>
          <a:ext cx="1828894" cy="1236471"/>
        </a:xfrm>
        <a:prstGeom prst="trapezoid">
          <a:avLst>
            <a:gd name="adj" fmla="val 73956"/>
          </a:avLst>
        </a:prstGeom>
        <a:solidFill>
          <a:schemeClr val="accent5">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Garamond" panose="02020404030301010803" pitchFamily="18" charset="0"/>
            </a:rPr>
            <a:t>Potentially </a:t>
          </a:r>
          <a:r>
            <a:rPr lang="en-US" sz="1200" u="sng" kern="1200" dirty="0">
              <a:latin typeface="Garamond" panose="02020404030301010803" pitchFamily="18" charset="0"/>
            </a:rPr>
            <a:t>some</a:t>
          </a:r>
          <a:r>
            <a:rPr lang="en-US" sz="1200" kern="1200" dirty="0">
              <a:latin typeface="Garamond" panose="02020404030301010803" pitchFamily="18" charset="0"/>
            </a:rPr>
            <a:t> might happen</a:t>
          </a:r>
        </a:p>
      </dsp:txBody>
      <dsp:txXfrm>
        <a:off x="2067153" y="0"/>
        <a:ext cx="1828894" cy="1236471"/>
      </dsp:txXfrm>
    </dsp:sp>
    <dsp:sp modelId="{BD4AC1F5-5E24-4B9A-B82D-935338BE9C9B}">
      <dsp:nvSpPr>
        <dsp:cNvPr id="0" name=""/>
        <dsp:cNvSpPr/>
      </dsp:nvSpPr>
      <dsp:spPr>
        <a:xfrm>
          <a:off x="917940" y="1233034"/>
          <a:ext cx="4142368" cy="1558634"/>
        </a:xfrm>
        <a:prstGeom prst="trapezoid">
          <a:avLst>
            <a:gd name="adj" fmla="val 73956"/>
          </a:avLst>
        </a:prstGeom>
        <a:solidFill>
          <a:schemeClr val="accent5">
            <a:shade val="80000"/>
            <a:hueOff val="108371"/>
            <a:satOff val="-5691"/>
            <a:lumOff val="1360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This matters</a:t>
          </a:r>
        </a:p>
      </dsp:txBody>
      <dsp:txXfrm>
        <a:off x="1642855" y="1233034"/>
        <a:ext cx="2692539" cy="1558634"/>
      </dsp:txXfrm>
    </dsp:sp>
    <dsp:sp modelId="{55AC8579-0088-49D8-9E28-39A989C27DA6}">
      <dsp:nvSpPr>
        <dsp:cNvPr id="0" name=""/>
        <dsp:cNvSpPr/>
      </dsp:nvSpPr>
      <dsp:spPr>
        <a:xfrm>
          <a:off x="0" y="2795106"/>
          <a:ext cx="5963200" cy="1236471"/>
        </a:xfrm>
        <a:prstGeom prst="trapezoid">
          <a:avLst>
            <a:gd name="adj" fmla="val 73956"/>
          </a:avLst>
        </a:prstGeom>
        <a:solidFill>
          <a:schemeClr val="accent5">
            <a:shade val="80000"/>
            <a:hueOff val="216741"/>
            <a:satOff val="-11381"/>
            <a:lumOff val="2720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t>This matters the </a:t>
          </a:r>
          <a:r>
            <a:rPr lang="en-US" sz="3000" b="1" u="sng" kern="1200" dirty="0"/>
            <a:t>most</a:t>
          </a:r>
        </a:p>
      </dsp:txBody>
      <dsp:txXfrm>
        <a:off x="1043560" y="2795106"/>
        <a:ext cx="3876080" cy="12364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5D168-8E88-4A8D-9E53-86907116ACF9}">
      <dsp:nvSpPr>
        <dsp:cNvPr id="0" name=""/>
        <dsp:cNvSpPr/>
      </dsp:nvSpPr>
      <dsp:spPr>
        <a:xfrm>
          <a:off x="1886250" y="0"/>
          <a:ext cx="1886251" cy="2030729"/>
        </a:xfrm>
        <a:prstGeom prst="trapezoid">
          <a:avLst>
            <a:gd name="adj" fmla="val 50000"/>
          </a:avLst>
        </a:prstGeom>
        <a:solidFill>
          <a:schemeClr val="accent5">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Garamond" panose="02020404030301010803" pitchFamily="18" charset="0"/>
            </a:rPr>
            <a:t>Potentially </a:t>
          </a:r>
          <a:r>
            <a:rPr lang="en-US" sz="2400" u="sng" kern="1200" dirty="0">
              <a:latin typeface="Garamond" panose="02020404030301010803" pitchFamily="18" charset="0"/>
            </a:rPr>
            <a:t>some</a:t>
          </a:r>
          <a:r>
            <a:rPr lang="en-US" sz="2400" kern="1200" dirty="0">
              <a:latin typeface="Garamond" panose="02020404030301010803" pitchFamily="18" charset="0"/>
            </a:rPr>
            <a:t> might happen</a:t>
          </a:r>
        </a:p>
      </dsp:txBody>
      <dsp:txXfrm>
        <a:off x="1886250" y="0"/>
        <a:ext cx="1886251" cy="2030729"/>
      </dsp:txXfrm>
    </dsp:sp>
    <dsp:sp modelId="{BD4AC1F5-5E24-4B9A-B82D-935338BE9C9B}">
      <dsp:nvSpPr>
        <dsp:cNvPr id="0" name=""/>
        <dsp:cNvSpPr/>
      </dsp:nvSpPr>
      <dsp:spPr>
        <a:xfrm>
          <a:off x="943125" y="2030729"/>
          <a:ext cx="3772502" cy="2030729"/>
        </a:xfrm>
        <a:prstGeom prst="trapezoid">
          <a:avLst>
            <a:gd name="adj" fmla="val 46443"/>
          </a:avLst>
        </a:prstGeom>
        <a:solidFill>
          <a:schemeClr val="accent5">
            <a:shade val="80000"/>
            <a:hueOff val="108371"/>
            <a:satOff val="-5691"/>
            <a:lumOff val="1360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Garamond" panose="02020404030301010803" pitchFamily="18" charset="0"/>
            </a:rPr>
            <a:t>This matters</a:t>
          </a:r>
        </a:p>
      </dsp:txBody>
      <dsp:txXfrm>
        <a:off x="1603313" y="2030729"/>
        <a:ext cx="2452126" cy="2030729"/>
      </dsp:txXfrm>
    </dsp:sp>
    <dsp:sp modelId="{55AC8579-0088-49D8-9E28-39A989C27DA6}">
      <dsp:nvSpPr>
        <dsp:cNvPr id="0" name=""/>
        <dsp:cNvSpPr/>
      </dsp:nvSpPr>
      <dsp:spPr>
        <a:xfrm>
          <a:off x="0" y="4061459"/>
          <a:ext cx="5658752" cy="2030729"/>
        </a:xfrm>
        <a:prstGeom prst="trapezoid">
          <a:avLst>
            <a:gd name="adj" fmla="val 46443"/>
          </a:avLst>
        </a:prstGeom>
        <a:solidFill>
          <a:schemeClr val="accent5">
            <a:shade val="80000"/>
            <a:hueOff val="216741"/>
            <a:satOff val="-11381"/>
            <a:lumOff val="2720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Garamond" panose="02020404030301010803" pitchFamily="18" charset="0"/>
            </a:rPr>
            <a:t>This matters the </a:t>
          </a:r>
          <a:r>
            <a:rPr lang="en-US" sz="3000" b="1" u="sng" kern="1200" dirty="0">
              <a:latin typeface="Garamond" panose="02020404030301010803" pitchFamily="18" charset="0"/>
            </a:rPr>
            <a:t>most</a:t>
          </a:r>
        </a:p>
      </dsp:txBody>
      <dsp:txXfrm>
        <a:off x="990281" y="4061459"/>
        <a:ext cx="3678189" cy="20307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5D168-8E88-4A8D-9E53-86907116ACF9}">
      <dsp:nvSpPr>
        <dsp:cNvPr id="0" name=""/>
        <dsp:cNvSpPr/>
      </dsp:nvSpPr>
      <dsp:spPr>
        <a:xfrm>
          <a:off x="1855787" y="0"/>
          <a:ext cx="1855787" cy="1740779"/>
        </a:xfrm>
        <a:prstGeom prst="trapezoid">
          <a:avLst>
            <a:gd name="adj" fmla="val 53303"/>
          </a:avLst>
        </a:prstGeom>
        <a:solidFill>
          <a:schemeClr val="accent5">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Garamond" panose="02020404030301010803" pitchFamily="18" charset="0"/>
            </a:rPr>
            <a:t>Potentially </a:t>
          </a:r>
          <a:r>
            <a:rPr lang="en-US" sz="1800" u="sng" kern="1200" dirty="0">
              <a:latin typeface="Garamond" panose="02020404030301010803" pitchFamily="18" charset="0"/>
            </a:rPr>
            <a:t>some</a:t>
          </a:r>
          <a:r>
            <a:rPr lang="en-US" sz="1800" kern="1200" dirty="0">
              <a:latin typeface="Garamond" panose="02020404030301010803" pitchFamily="18" charset="0"/>
            </a:rPr>
            <a:t> might happen</a:t>
          </a:r>
        </a:p>
      </dsp:txBody>
      <dsp:txXfrm>
        <a:off x="1855787" y="0"/>
        <a:ext cx="1855787" cy="1740779"/>
      </dsp:txXfrm>
    </dsp:sp>
    <dsp:sp modelId="{BD4AC1F5-5E24-4B9A-B82D-935338BE9C9B}">
      <dsp:nvSpPr>
        <dsp:cNvPr id="0" name=""/>
        <dsp:cNvSpPr/>
      </dsp:nvSpPr>
      <dsp:spPr>
        <a:xfrm>
          <a:off x="927893" y="1740779"/>
          <a:ext cx="3711575" cy="1740779"/>
        </a:xfrm>
        <a:prstGeom prst="trapezoid">
          <a:avLst>
            <a:gd name="adj" fmla="val 53303"/>
          </a:avLst>
        </a:prstGeom>
        <a:solidFill>
          <a:schemeClr val="accent5">
            <a:shade val="80000"/>
            <a:hueOff val="108371"/>
            <a:satOff val="-5691"/>
            <a:lumOff val="1360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Garamond" panose="02020404030301010803" pitchFamily="18" charset="0"/>
            </a:rPr>
            <a:t>This matters</a:t>
          </a:r>
        </a:p>
      </dsp:txBody>
      <dsp:txXfrm>
        <a:off x="1577419" y="1740779"/>
        <a:ext cx="2412523" cy="1740779"/>
      </dsp:txXfrm>
    </dsp:sp>
    <dsp:sp modelId="{55AC8579-0088-49D8-9E28-39A989C27DA6}">
      <dsp:nvSpPr>
        <dsp:cNvPr id="0" name=""/>
        <dsp:cNvSpPr/>
      </dsp:nvSpPr>
      <dsp:spPr>
        <a:xfrm>
          <a:off x="0" y="3461261"/>
          <a:ext cx="5567363" cy="1740779"/>
        </a:xfrm>
        <a:prstGeom prst="trapezoid">
          <a:avLst>
            <a:gd name="adj" fmla="val 53303"/>
          </a:avLst>
        </a:prstGeom>
        <a:solidFill>
          <a:schemeClr val="accent5">
            <a:shade val="80000"/>
            <a:hueOff val="216741"/>
            <a:satOff val="-11381"/>
            <a:lumOff val="2720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Garamond" panose="02020404030301010803" pitchFamily="18" charset="0"/>
            </a:rPr>
            <a:t>This matters the most</a:t>
          </a:r>
        </a:p>
      </dsp:txBody>
      <dsp:txXfrm>
        <a:off x="974288" y="3461261"/>
        <a:ext cx="3618785" cy="17407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5D168-8E88-4A8D-9E53-86907116ACF9}">
      <dsp:nvSpPr>
        <dsp:cNvPr id="0" name=""/>
        <dsp:cNvSpPr/>
      </dsp:nvSpPr>
      <dsp:spPr>
        <a:xfrm>
          <a:off x="1891190" y="0"/>
          <a:ext cx="1891189" cy="1938281"/>
        </a:xfrm>
        <a:prstGeom prst="trapezoid">
          <a:avLst>
            <a:gd name="adj" fmla="val 50000"/>
          </a:avLst>
        </a:prstGeom>
        <a:solidFill>
          <a:schemeClr val="accent5">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aramond" panose="02020404030301010803" pitchFamily="18" charset="0"/>
            </a:rPr>
            <a:t>Potentially </a:t>
          </a:r>
          <a:r>
            <a:rPr lang="en-US" sz="2000" u="sng" kern="1200" dirty="0">
              <a:latin typeface="Garamond" panose="02020404030301010803" pitchFamily="18" charset="0"/>
            </a:rPr>
            <a:t>some</a:t>
          </a:r>
          <a:r>
            <a:rPr lang="en-US" sz="2000" kern="1200" dirty="0">
              <a:latin typeface="Garamond" panose="02020404030301010803" pitchFamily="18" charset="0"/>
            </a:rPr>
            <a:t> might happen</a:t>
          </a:r>
        </a:p>
      </dsp:txBody>
      <dsp:txXfrm>
        <a:off x="1891190" y="0"/>
        <a:ext cx="1891189" cy="1938281"/>
      </dsp:txXfrm>
    </dsp:sp>
    <dsp:sp modelId="{BD4AC1F5-5E24-4B9A-B82D-935338BE9C9B}">
      <dsp:nvSpPr>
        <dsp:cNvPr id="0" name=""/>
        <dsp:cNvSpPr/>
      </dsp:nvSpPr>
      <dsp:spPr>
        <a:xfrm>
          <a:off x="945595" y="1938281"/>
          <a:ext cx="3782379" cy="1938281"/>
        </a:xfrm>
        <a:prstGeom prst="trapezoid">
          <a:avLst>
            <a:gd name="adj" fmla="val 48785"/>
          </a:avLst>
        </a:prstGeom>
        <a:solidFill>
          <a:schemeClr val="accent5">
            <a:shade val="80000"/>
            <a:hueOff val="108371"/>
            <a:satOff val="-5691"/>
            <a:lumOff val="1360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Garamond" panose="02020404030301010803" pitchFamily="18" charset="0"/>
            </a:rPr>
            <a:t>This matters</a:t>
          </a:r>
        </a:p>
      </dsp:txBody>
      <dsp:txXfrm>
        <a:off x="1607511" y="1938281"/>
        <a:ext cx="2458547" cy="1938281"/>
      </dsp:txXfrm>
    </dsp:sp>
    <dsp:sp modelId="{55AC8579-0088-49D8-9E28-39A989C27DA6}">
      <dsp:nvSpPr>
        <dsp:cNvPr id="0" name=""/>
        <dsp:cNvSpPr/>
      </dsp:nvSpPr>
      <dsp:spPr>
        <a:xfrm>
          <a:off x="0" y="3856308"/>
          <a:ext cx="5673570" cy="1938281"/>
        </a:xfrm>
        <a:prstGeom prst="trapezoid">
          <a:avLst>
            <a:gd name="adj" fmla="val 48785"/>
          </a:avLst>
        </a:prstGeom>
        <a:solidFill>
          <a:schemeClr val="accent5">
            <a:shade val="80000"/>
            <a:hueOff val="216741"/>
            <a:satOff val="-11381"/>
            <a:lumOff val="2720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Garamond" panose="02020404030301010803" pitchFamily="18" charset="0"/>
            </a:rPr>
            <a:t>This matters the most</a:t>
          </a:r>
        </a:p>
      </dsp:txBody>
      <dsp:txXfrm>
        <a:off x="992874" y="3856308"/>
        <a:ext cx="3687820" cy="19382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6B0F67-6135-42EE-90E8-25424ECBB261}">
      <dsp:nvSpPr>
        <dsp:cNvPr id="0" name=""/>
        <dsp:cNvSpPr/>
      </dsp:nvSpPr>
      <dsp:spPr>
        <a:xfrm>
          <a:off x="7763969"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6E038F-BE75-4870-8A44-E14DD6CB4803}">
      <dsp:nvSpPr>
        <dsp:cNvPr id="0" name=""/>
        <dsp:cNvSpPr/>
      </dsp:nvSpPr>
      <dsp:spPr>
        <a:xfrm>
          <a:off x="7343518"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5EAAF6-9717-4123-9A12-6571A9BD6C6E}">
      <dsp:nvSpPr>
        <dsp:cNvPr id="0" name=""/>
        <dsp:cNvSpPr/>
      </dsp:nvSpPr>
      <dsp:spPr>
        <a:xfrm>
          <a:off x="6923066"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9B561F-63EF-4B76-B55A-BAEA8901EF42}">
      <dsp:nvSpPr>
        <dsp:cNvPr id="0" name=""/>
        <dsp:cNvSpPr/>
      </dsp:nvSpPr>
      <dsp:spPr>
        <a:xfrm>
          <a:off x="6503413"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2B3415-794F-4332-AAAD-4AEF86C4D85C}">
      <dsp:nvSpPr>
        <dsp:cNvPr id="0" name=""/>
        <dsp:cNvSpPr/>
      </dsp:nvSpPr>
      <dsp:spPr>
        <a:xfrm>
          <a:off x="6082962"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448C98-45C9-4D17-A4C2-DDCEAB5C71B9}">
      <dsp:nvSpPr>
        <dsp:cNvPr id="0" name=""/>
        <dsp:cNvSpPr/>
      </dsp:nvSpPr>
      <dsp:spPr>
        <a:xfrm>
          <a:off x="5433100" y="2432501"/>
          <a:ext cx="458820" cy="45919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3F9EB2-F546-4BF7-957B-201B8F8AF6DB}">
      <dsp:nvSpPr>
        <dsp:cNvPr id="0" name=""/>
        <dsp:cNvSpPr/>
      </dsp:nvSpPr>
      <dsp:spPr>
        <a:xfrm>
          <a:off x="7389879" y="2073299"/>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855BAB-CF64-4B7A-838D-743058887BE5}">
      <dsp:nvSpPr>
        <dsp:cNvPr id="0" name=""/>
        <dsp:cNvSpPr/>
      </dsp:nvSpPr>
      <dsp:spPr>
        <a:xfrm>
          <a:off x="7389879" y="3024505"/>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26372D-0C03-4475-A265-0DCDE995673D}">
      <dsp:nvSpPr>
        <dsp:cNvPr id="0" name=""/>
        <dsp:cNvSpPr/>
      </dsp:nvSpPr>
      <dsp:spPr>
        <a:xfrm>
          <a:off x="7594510" y="2279312"/>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9C7E5F-C3F1-481B-BEEB-E40B0E7AE5EA}">
      <dsp:nvSpPr>
        <dsp:cNvPr id="0" name=""/>
        <dsp:cNvSpPr/>
      </dsp:nvSpPr>
      <dsp:spPr>
        <a:xfrm>
          <a:off x="7608099" y="281962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E39E97-FF4C-424B-A8BD-019FAF505314}">
      <dsp:nvSpPr>
        <dsp:cNvPr id="0" name=""/>
        <dsp:cNvSpPr/>
      </dsp:nvSpPr>
      <dsp:spPr>
        <a:xfrm>
          <a:off x="2964952" y="1500537"/>
          <a:ext cx="2322876" cy="2323117"/>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lang="en-GB" sz="3300" kern="1200" dirty="0">
              <a:latin typeface="Garamond" panose="02020404030301010803" pitchFamily="18" charset="0"/>
            </a:rPr>
            <a:t>Reviewed half termly </a:t>
          </a:r>
        </a:p>
      </dsp:txBody>
      <dsp:txXfrm>
        <a:off x="3305129" y="1840750"/>
        <a:ext cx="1642522" cy="1642691"/>
      </dsp:txXfrm>
    </dsp:sp>
    <dsp:sp modelId="{557617A2-002E-4223-96A2-5F9F68E7F2A1}">
      <dsp:nvSpPr>
        <dsp:cNvPr id="0" name=""/>
        <dsp:cNvSpPr/>
      </dsp:nvSpPr>
      <dsp:spPr>
        <a:xfrm>
          <a:off x="2746525" y="1302071"/>
          <a:ext cx="458820" cy="45919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604B1F-D1B0-470D-8F9A-B2AA46729B63}">
      <dsp:nvSpPr>
        <dsp:cNvPr id="0" name=""/>
        <dsp:cNvSpPr/>
      </dsp:nvSpPr>
      <dsp:spPr>
        <a:xfrm>
          <a:off x="2452368" y="1059835"/>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B6D726-93C8-4E64-95C7-C380768E6302}">
      <dsp:nvSpPr>
        <dsp:cNvPr id="0" name=""/>
        <dsp:cNvSpPr/>
      </dsp:nvSpPr>
      <dsp:spPr>
        <a:xfrm>
          <a:off x="1962374" y="1059835"/>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EC4E18-493F-4008-BCD2-BFDCF7884ABE}">
      <dsp:nvSpPr>
        <dsp:cNvPr id="0" name=""/>
        <dsp:cNvSpPr/>
      </dsp:nvSpPr>
      <dsp:spPr>
        <a:xfrm>
          <a:off x="1472380" y="1059835"/>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67DE30-A3CA-4020-AF59-6EFC86AB7A7D}">
      <dsp:nvSpPr>
        <dsp:cNvPr id="0" name=""/>
        <dsp:cNvSpPr/>
      </dsp:nvSpPr>
      <dsp:spPr>
        <a:xfrm>
          <a:off x="982386" y="1059835"/>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2A7FC5-6B59-449A-9864-396A588C56E2}">
      <dsp:nvSpPr>
        <dsp:cNvPr id="0" name=""/>
        <dsp:cNvSpPr/>
      </dsp:nvSpPr>
      <dsp:spPr>
        <a:xfrm>
          <a:off x="491592" y="1059835"/>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52650C-E85A-4FDE-9239-4A8BC567906E}">
      <dsp:nvSpPr>
        <dsp:cNvPr id="0" name=""/>
        <dsp:cNvSpPr/>
      </dsp:nvSpPr>
      <dsp:spPr>
        <a:xfrm>
          <a:off x="1598" y="1059835"/>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6C26E9-1F32-47AB-80E2-057825ED5732}">
      <dsp:nvSpPr>
        <dsp:cNvPr id="0" name=""/>
        <dsp:cNvSpPr/>
      </dsp:nvSpPr>
      <dsp:spPr>
        <a:xfrm>
          <a:off x="0" y="467831"/>
          <a:ext cx="2688973" cy="590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55650">
            <a:lnSpc>
              <a:spcPct val="90000"/>
            </a:lnSpc>
            <a:spcBef>
              <a:spcPct val="0"/>
            </a:spcBef>
            <a:spcAft>
              <a:spcPct val="35000"/>
            </a:spcAft>
            <a:buNone/>
          </a:pPr>
          <a:r>
            <a:rPr lang="en-GB" sz="1700" kern="1200" dirty="0">
              <a:latin typeface="Garamond" panose="02020404030301010803" pitchFamily="18" charset="0"/>
            </a:rPr>
            <a:t>Ongoing adapted timetable</a:t>
          </a:r>
        </a:p>
      </dsp:txBody>
      <dsp:txXfrm>
        <a:off x="0" y="467831"/>
        <a:ext cx="2688973" cy="590117"/>
      </dsp:txXfrm>
    </dsp:sp>
    <dsp:sp modelId="{649E88BA-DEC0-4521-B32F-07D2F6872DCA}">
      <dsp:nvSpPr>
        <dsp:cNvPr id="0" name=""/>
        <dsp:cNvSpPr/>
      </dsp:nvSpPr>
      <dsp:spPr>
        <a:xfrm>
          <a:off x="2270119" y="2432501"/>
          <a:ext cx="458820" cy="45919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7AD695-25D1-45F2-9682-9B7B8701BE8F}">
      <dsp:nvSpPr>
        <dsp:cNvPr id="0" name=""/>
        <dsp:cNvSpPr/>
      </dsp:nvSpPr>
      <dsp:spPr>
        <a:xfrm>
          <a:off x="1816095"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C9CFC-E49E-4350-814E-A24C5CF5B972}">
      <dsp:nvSpPr>
        <dsp:cNvPr id="0" name=""/>
        <dsp:cNvSpPr/>
      </dsp:nvSpPr>
      <dsp:spPr>
        <a:xfrm>
          <a:off x="1362871"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2E2B1F-6249-4D46-9338-EB9370E20B02}">
      <dsp:nvSpPr>
        <dsp:cNvPr id="0" name=""/>
        <dsp:cNvSpPr/>
      </dsp:nvSpPr>
      <dsp:spPr>
        <a:xfrm>
          <a:off x="908847"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794132-DD50-49B7-A293-C1C99B7DE023}">
      <dsp:nvSpPr>
        <dsp:cNvPr id="0" name=""/>
        <dsp:cNvSpPr/>
      </dsp:nvSpPr>
      <dsp:spPr>
        <a:xfrm>
          <a:off x="455622"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A22A66-187E-43D9-8083-54547C035AA4}">
      <dsp:nvSpPr>
        <dsp:cNvPr id="0" name=""/>
        <dsp:cNvSpPr/>
      </dsp:nvSpPr>
      <dsp:spPr>
        <a:xfrm>
          <a:off x="1598" y="2547204"/>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73B01F-50CE-4DCE-A4F7-FAEA4E2981CD}">
      <dsp:nvSpPr>
        <dsp:cNvPr id="0" name=""/>
        <dsp:cNvSpPr/>
      </dsp:nvSpPr>
      <dsp:spPr>
        <a:xfrm>
          <a:off x="0" y="1960105"/>
          <a:ext cx="2033515" cy="590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55650">
            <a:lnSpc>
              <a:spcPct val="90000"/>
            </a:lnSpc>
            <a:spcBef>
              <a:spcPct val="0"/>
            </a:spcBef>
            <a:spcAft>
              <a:spcPct val="35000"/>
            </a:spcAft>
            <a:buNone/>
          </a:pPr>
          <a:r>
            <a:rPr lang="en-GB" sz="1700" kern="1200" dirty="0">
              <a:latin typeface="Garamond" panose="02020404030301010803" pitchFamily="18" charset="0"/>
            </a:rPr>
            <a:t>Focus on items in Pupil Progress Meetings</a:t>
          </a:r>
        </a:p>
      </dsp:txBody>
      <dsp:txXfrm>
        <a:off x="0" y="1960105"/>
        <a:ext cx="2033515" cy="590117"/>
      </dsp:txXfrm>
    </dsp:sp>
    <dsp:sp modelId="{F495A8BE-1697-4178-B66C-385DC76B5F43}">
      <dsp:nvSpPr>
        <dsp:cNvPr id="0" name=""/>
        <dsp:cNvSpPr/>
      </dsp:nvSpPr>
      <dsp:spPr>
        <a:xfrm>
          <a:off x="2746525" y="3544065"/>
          <a:ext cx="458820" cy="45919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7A2196-B880-47A2-B05A-EC02250A3675}">
      <dsp:nvSpPr>
        <dsp:cNvPr id="0" name=""/>
        <dsp:cNvSpPr/>
      </dsp:nvSpPr>
      <dsp:spPr>
        <a:xfrm>
          <a:off x="2452368" y="4011557"/>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7BFA89-E66C-4A5E-85DC-9CF3894B629B}">
      <dsp:nvSpPr>
        <dsp:cNvPr id="0" name=""/>
        <dsp:cNvSpPr/>
      </dsp:nvSpPr>
      <dsp:spPr>
        <a:xfrm>
          <a:off x="1962374" y="4011557"/>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9B794F-CD73-4D2F-978A-D3EA443AF7C8}">
      <dsp:nvSpPr>
        <dsp:cNvPr id="0" name=""/>
        <dsp:cNvSpPr/>
      </dsp:nvSpPr>
      <dsp:spPr>
        <a:xfrm>
          <a:off x="1472380" y="4011557"/>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49ECA4-7308-4A5E-8DCA-03B744BD5A4D}">
      <dsp:nvSpPr>
        <dsp:cNvPr id="0" name=""/>
        <dsp:cNvSpPr/>
      </dsp:nvSpPr>
      <dsp:spPr>
        <a:xfrm>
          <a:off x="982386" y="4011557"/>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A2A99D-A086-492B-910E-2FA86219667B}">
      <dsp:nvSpPr>
        <dsp:cNvPr id="0" name=""/>
        <dsp:cNvSpPr/>
      </dsp:nvSpPr>
      <dsp:spPr>
        <a:xfrm>
          <a:off x="491592" y="4011557"/>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BD3A86-64BD-47DD-B0DB-A9538C085D18}">
      <dsp:nvSpPr>
        <dsp:cNvPr id="0" name=""/>
        <dsp:cNvSpPr/>
      </dsp:nvSpPr>
      <dsp:spPr>
        <a:xfrm>
          <a:off x="1598" y="4011557"/>
          <a:ext cx="229410" cy="229406"/>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DC035A-59FC-4A4B-9C5C-C13FEBB2F6EE}">
      <dsp:nvSpPr>
        <dsp:cNvPr id="0" name=""/>
        <dsp:cNvSpPr/>
      </dsp:nvSpPr>
      <dsp:spPr>
        <a:xfrm>
          <a:off x="0" y="3419175"/>
          <a:ext cx="2688973" cy="590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55650">
            <a:lnSpc>
              <a:spcPct val="90000"/>
            </a:lnSpc>
            <a:spcBef>
              <a:spcPct val="0"/>
            </a:spcBef>
            <a:spcAft>
              <a:spcPct val="35000"/>
            </a:spcAft>
            <a:buNone/>
          </a:pPr>
          <a:r>
            <a:rPr lang="en-GB" sz="1700" kern="1200" dirty="0">
              <a:latin typeface="Garamond" panose="02020404030301010803" pitchFamily="18" charset="0"/>
            </a:rPr>
            <a:t>Additional Interventions linked to 4 aims</a:t>
          </a:r>
        </a:p>
      </dsp:txBody>
      <dsp:txXfrm>
        <a:off x="0" y="3419175"/>
        <a:ext cx="2688973" cy="59011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C145A7-1D1F-40FF-BFFA-9925E59D5F6C}" type="datetimeFigureOut">
              <a:rPr lang="en-GB" smtClean="0"/>
              <a:t>10/02/2021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BF1DB7-3456-4FB2-9DDB-A1E7210BEB3A}" type="slidenum">
              <a:rPr lang="en-GB" smtClean="0"/>
              <a:t>‹#›</a:t>
            </a:fld>
            <a:endParaRPr lang="en-GB"/>
          </a:p>
        </p:txBody>
      </p:sp>
    </p:spTree>
    <p:extLst>
      <p:ext uri="{BB962C8B-B14F-4D97-AF65-F5344CB8AC3E}">
        <p14:creationId xmlns:p14="http://schemas.microsoft.com/office/powerpoint/2010/main" val="4122951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cant assume</a:t>
            </a:r>
            <a:r>
              <a:rPr lang="en-US" baseline="0" dirty="0"/>
              <a:t> every child will come back to school understanding what has happened.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Some parents will not have addressed what happened and for many children they may not have mixed with many people outside of their family home.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This will be in stark contrast to those that have continued with as much normality as possible – these different situations can cause children to feel like they cannot share their feelings.  Many will be anxious on return to school or be carrying their parents anxieties – will they feel safe?  Do they still have friends?  What does school look like now?  Not all children will have the emotional literacy to explain how they are feeling and it may come out in different ways.  Likewise we as a staff will all have had many different experiences – we have lost out on experiences, staff returning from different places so we need to be mindful of this</a:t>
            </a:r>
            <a:endParaRPr lang="en-US" dirty="0"/>
          </a:p>
          <a:p>
            <a:endParaRPr lang="en-GB" dirty="0"/>
          </a:p>
        </p:txBody>
      </p:sp>
      <p:sp>
        <p:nvSpPr>
          <p:cNvPr id="4" name="Slide Number Placeholder 3"/>
          <p:cNvSpPr>
            <a:spLocks noGrp="1"/>
          </p:cNvSpPr>
          <p:nvPr>
            <p:ph type="sldNum" sz="quarter" idx="5"/>
          </p:nvPr>
        </p:nvSpPr>
        <p:spPr/>
        <p:txBody>
          <a:bodyPr/>
          <a:lstStyle/>
          <a:p>
            <a:fld id="{935E2820-AFE1-45FA-949E-17BDB534E1DC}" type="slidenum">
              <a:rPr lang="en-GB" smtClean="0"/>
              <a:t>4</a:t>
            </a:fld>
            <a:endParaRPr lang="en-GB"/>
          </a:p>
        </p:txBody>
      </p:sp>
    </p:spTree>
    <p:extLst>
      <p:ext uri="{BB962C8B-B14F-4D97-AF65-F5344CB8AC3E}">
        <p14:creationId xmlns:p14="http://schemas.microsoft.com/office/powerpoint/2010/main" val="422061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talk through our approach. </a:t>
            </a:r>
          </a:p>
          <a:p>
            <a:r>
              <a:rPr lang="en-GB" dirty="0"/>
              <a:t>It may seem like lots today BUT the main point is NURTURE AND RELATIONSHIPS!</a:t>
            </a:r>
          </a:p>
          <a:p>
            <a:r>
              <a:rPr lang="en-GB" dirty="0"/>
              <a:t>Just slow down – why are you doing what you’re doing? </a:t>
            </a:r>
          </a:p>
          <a:p>
            <a:r>
              <a:rPr lang="en-GB" dirty="0"/>
              <a:t>Are they ready? Will everyone benefit? </a:t>
            </a:r>
          </a:p>
          <a:p>
            <a:endParaRPr lang="en-GB" dirty="0"/>
          </a:p>
          <a:p>
            <a:r>
              <a:rPr lang="en-GB" dirty="0"/>
              <a:t>This is all in your handout – recovery curriculum rationale. </a:t>
            </a:r>
          </a:p>
        </p:txBody>
      </p:sp>
      <p:sp>
        <p:nvSpPr>
          <p:cNvPr id="4" name="Slide Number Placeholder 3"/>
          <p:cNvSpPr>
            <a:spLocks noGrp="1"/>
          </p:cNvSpPr>
          <p:nvPr>
            <p:ph type="sldNum" sz="quarter" idx="5"/>
          </p:nvPr>
        </p:nvSpPr>
        <p:spPr/>
        <p:txBody>
          <a:bodyPr/>
          <a:lstStyle/>
          <a:p>
            <a:fld id="{935E2820-AFE1-45FA-949E-17BDB534E1DC}" type="slidenum">
              <a:rPr lang="en-GB" smtClean="0"/>
              <a:t>5</a:t>
            </a:fld>
            <a:endParaRPr lang="en-GB"/>
          </a:p>
        </p:txBody>
      </p:sp>
    </p:spTree>
    <p:extLst>
      <p:ext uri="{BB962C8B-B14F-4D97-AF65-F5344CB8AC3E}">
        <p14:creationId xmlns:p14="http://schemas.microsoft.com/office/powerpoint/2010/main" val="2499379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a:t>
            </a:r>
            <a:r>
              <a:rPr lang="en-US" baseline="0" dirty="0"/>
              <a:t> know we will all want to find out where are children are at academically so we can plan for their learning needs but remember that an anxious child will not learn so your battle to cover gaps in  learning will achieve nothing unless we address our children’s emotional needs.  September needs to be a month to settle our children in – yes of course baseline where they are but not in a way to heighten anxiety.  Give yourself time to reconnect to our role as teachers and to really get to know your children – how can you create that warm and caring relationship we are so good at doing without the same levels of contact.  We need to reignite the spark of learning.</a:t>
            </a:r>
            <a:endParaRPr lang="en-US" dirty="0"/>
          </a:p>
          <a:p>
            <a:endParaRPr lang="en-GB" dirty="0"/>
          </a:p>
        </p:txBody>
      </p:sp>
      <p:sp>
        <p:nvSpPr>
          <p:cNvPr id="4" name="Slide Number Placeholder 3"/>
          <p:cNvSpPr>
            <a:spLocks noGrp="1"/>
          </p:cNvSpPr>
          <p:nvPr>
            <p:ph type="sldNum" sz="quarter" idx="5"/>
          </p:nvPr>
        </p:nvSpPr>
        <p:spPr/>
        <p:txBody>
          <a:bodyPr/>
          <a:lstStyle/>
          <a:p>
            <a:fld id="{935E2820-AFE1-45FA-949E-17BDB534E1DC}" type="slidenum">
              <a:rPr lang="en-GB" smtClean="0"/>
              <a:t>7</a:t>
            </a:fld>
            <a:endParaRPr lang="en-GB"/>
          </a:p>
        </p:txBody>
      </p:sp>
    </p:spTree>
    <p:extLst>
      <p:ext uri="{BB962C8B-B14F-4D97-AF65-F5344CB8AC3E}">
        <p14:creationId xmlns:p14="http://schemas.microsoft.com/office/powerpoint/2010/main" val="3132210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3B9702-7FBF-4720-8670-571C5E7EEDDE}" type="datetime1">
              <a:rPr lang="en-US" smtClean="0"/>
              <a:t>2/10/2021</a:t>
            </a:fld>
            <a:endParaRPr lang="en-US"/>
          </a:p>
        </p:txBody>
      </p:sp>
      <p:sp>
        <p:nvSpPr>
          <p:cNvPr id="5" name="Footer Placeholder 4"/>
          <p:cNvSpPr>
            <a:spLocks noGrp="1"/>
          </p:cNvSpPr>
          <p:nvPr>
            <p:ph type="ftr" sz="quarter" idx="11"/>
          </p:nvPr>
        </p:nvSpPr>
        <p:spPr/>
        <p:txBody>
          <a:bodyPr/>
          <a:lstStyle/>
          <a:p>
            <a:endParaRPr lang="en-GB"/>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FDBFFB2-86D9-4B8F-A59A-553A60B94BBE}" type="slidenum">
              <a:rPr lang="en-GB" smtClean="0"/>
              <a:pPr/>
              <a:t>‹#›</a:t>
            </a:fld>
            <a:endParaRPr lang="en-GB"/>
          </a:p>
        </p:txBody>
      </p:sp>
    </p:spTree>
    <p:extLst>
      <p:ext uri="{BB962C8B-B14F-4D97-AF65-F5344CB8AC3E}">
        <p14:creationId xmlns:p14="http://schemas.microsoft.com/office/powerpoint/2010/main" val="333064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3B9702-7FBF-4720-8670-571C5E7EEDDE}" type="datetime1">
              <a:rPr lang="en-US" smtClean="0"/>
              <a:pPr/>
              <a:t>2/10/2021</a:t>
            </a:fld>
            <a:endParaRPr lang="en-US" dirty="0"/>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FDBFFB2-86D9-4B8F-A59A-553A60B94BBE}" type="slidenum">
              <a:rPr lang="en-US" smtClean="0"/>
              <a:pPr/>
              <a:t>‹#›</a:t>
            </a:fld>
            <a:endParaRPr lang="en-US"/>
          </a:p>
        </p:txBody>
      </p:sp>
    </p:spTree>
    <p:extLst>
      <p:ext uri="{BB962C8B-B14F-4D97-AF65-F5344CB8AC3E}">
        <p14:creationId xmlns:p14="http://schemas.microsoft.com/office/powerpoint/2010/main" val="104817488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3B9702-7FBF-4720-8670-571C5E7EEDDE}" type="datetime1">
              <a:rPr lang="en-US" smtClean="0"/>
              <a:pPr/>
              <a:t>2/10/2021</a:t>
            </a:fld>
            <a:endParaRPr lang="en-US" dirty="0"/>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FDBFFB2-86D9-4B8F-A59A-553A60B94BBE}"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984213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D3B9702-7FBF-4720-8670-571C5E7EEDDE}" type="datetime1">
              <a:rPr lang="en-US" smtClean="0"/>
              <a:pPr/>
              <a:t>2/10/2021</a:t>
            </a:fld>
            <a:endParaRPr lang="en-US" dirty="0"/>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FDBFFB2-86D9-4B8F-A59A-553A60B94BBE}" type="slidenum">
              <a:rPr lang="en-US" smtClean="0"/>
              <a:pPr/>
              <a:t>‹#›</a:t>
            </a:fld>
            <a:endParaRPr lang="en-US"/>
          </a:p>
        </p:txBody>
      </p:sp>
    </p:spTree>
    <p:extLst>
      <p:ext uri="{BB962C8B-B14F-4D97-AF65-F5344CB8AC3E}">
        <p14:creationId xmlns:p14="http://schemas.microsoft.com/office/powerpoint/2010/main" val="265114538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D3B9702-7FBF-4720-8670-571C5E7EEDDE}" type="datetime1">
              <a:rPr lang="en-US" smtClean="0"/>
              <a:pPr/>
              <a:t>2/10/2021</a:t>
            </a:fld>
            <a:endParaRPr lang="en-US" dirty="0"/>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FDBFFB2-86D9-4B8F-A59A-553A60B94BBE}"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556625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D3B9702-7FBF-4720-8670-571C5E7EEDDE}" type="datetime1">
              <a:rPr lang="en-US" smtClean="0"/>
              <a:pPr/>
              <a:t>2/10/2021</a:t>
            </a:fld>
            <a:endParaRPr lang="en-US" dirty="0"/>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FDBFFB2-86D9-4B8F-A59A-553A60B94BBE}" type="slidenum">
              <a:rPr lang="en-US" smtClean="0"/>
              <a:pPr/>
              <a:t>‹#›</a:t>
            </a:fld>
            <a:endParaRPr lang="en-US"/>
          </a:p>
        </p:txBody>
      </p:sp>
    </p:spTree>
    <p:extLst>
      <p:ext uri="{BB962C8B-B14F-4D97-AF65-F5344CB8AC3E}">
        <p14:creationId xmlns:p14="http://schemas.microsoft.com/office/powerpoint/2010/main" val="412851608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427AEA-BBBB-4C9B-AB23-214EAA8AB789}" type="datetime1">
              <a:rPr lang="en-US" smtClean="0"/>
              <a:t>2/10/2021</a:t>
            </a:fld>
            <a:endParaRPr lang="en-US"/>
          </a:p>
        </p:txBody>
      </p:sp>
      <p:sp>
        <p:nvSpPr>
          <p:cNvPr id="5" name="Footer Placeholder 4"/>
          <p:cNvSpPr>
            <a:spLocks noGrp="1"/>
          </p:cNvSpPr>
          <p:nvPr>
            <p:ph type="ftr" sz="quarter" idx="11"/>
          </p:nvPr>
        </p:nvSpPr>
        <p:spPr/>
        <p:txBody>
          <a:bodyPr/>
          <a:lstStyle/>
          <a:p>
            <a:endParaRPr lang="en-GB"/>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404032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91CA30-F5CD-4CA0-B16A-349C6F830700}" type="datetime1">
              <a:rPr lang="en-US" smtClean="0"/>
              <a:t>2/10/2021</a:t>
            </a:fld>
            <a:endParaRPr lang="en-US"/>
          </a:p>
        </p:txBody>
      </p:sp>
      <p:sp>
        <p:nvSpPr>
          <p:cNvPr id="5" name="Footer Placeholder 4"/>
          <p:cNvSpPr>
            <a:spLocks noGrp="1"/>
          </p:cNvSpPr>
          <p:nvPr>
            <p:ph type="ftr" sz="quarter" idx="11"/>
          </p:nvPr>
        </p:nvSpPr>
        <p:spPr/>
        <p:txBody>
          <a:bodyPr/>
          <a:lstStyle/>
          <a:p>
            <a:endParaRPr lang="en-GB"/>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187547106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3AF48E-ABA0-4B58-B562-D1D7408067C4}" type="datetime1">
              <a:rPr lang="en-US" smtClean="0"/>
              <a:t>2/10/2021</a:t>
            </a:fld>
            <a:endParaRPr lang="en-US"/>
          </a:p>
        </p:txBody>
      </p:sp>
      <p:sp>
        <p:nvSpPr>
          <p:cNvPr id="5" name="Footer Placeholder 4"/>
          <p:cNvSpPr>
            <a:spLocks noGrp="1"/>
          </p:cNvSpPr>
          <p:nvPr>
            <p:ph type="ftr" sz="quarter" idx="11"/>
          </p:nvPr>
        </p:nvSpPr>
        <p:spPr/>
        <p:txBody>
          <a:bodyPr/>
          <a:lstStyle/>
          <a:p>
            <a:endParaRPr lang="en-GB"/>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2202736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A5034C-8BD9-4B0C-893B-33834FAB227F}" type="datetime1">
              <a:rPr lang="en-US" smtClean="0"/>
              <a:t>2/10/2021</a:t>
            </a:fld>
            <a:endParaRPr lang="en-US"/>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290247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D787AA-CBCD-47F9-A04C-7106C508CDE4}" type="datetime1">
              <a:rPr lang="en-US" smtClean="0"/>
              <a:t>2/10/2021</a:t>
            </a:fld>
            <a:endParaRPr lang="en-US"/>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2865450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1CC9DD-75F5-4611-BA0B-CFB1A226639C}" type="datetime1">
              <a:rPr lang="en-US" smtClean="0"/>
              <a:t>2/10/2021</a:t>
            </a:fld>
            <a:endParaRPr lang="en-US"/>
          </a:p>
        </p:txBody>
      </p:sp>
      <p:sp>
        <p:nvSpPr>
          <p:cNvPr id="8" name="Footer Placeholder 7"/>
          <p:cNvSpPr>
            <a:spLocks noGrp="1"/>
          </p:cNvSpPr>
          <p:nvPr>
            <p:ph type="ftr" sz="quarter" idx="11"/>
          </p:nvPr>
        </p:nvSpPr>
        <p:spPr/>
        <p:txBody>
          <a:bodyPr/>
          <a:lstStyle/>
          <a:p>
            <a:endParaRPr lang="en-GB"/>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2776073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80F1F9-2D3D-4243-878F-D000C3F2A1C4}" type="datetime1">
              <a:rPr lang="en-US" smtClean="0"/>
              <a:t>2/10/2021</a:t>
            </a:fld>
            <a:endParaRPr lang="en-US"/>
          </a:p>
        </p:txBody>
      </p:sp>
      <p:sp>
        <p:nvSpPr>
          <p:cNvPr id="4" name="Footer Placeholder 3"/>
          <p:cNvSpPr>
            <a:spLocks noGrp="1"/>
          </p:cNvSpPr>
          <p:nvPr>
            <p:ph type="ftr" sz="quarter" idx="11"/>
          </p:nvPr>
        </p:nvSpPr>
        <p:spPr/>
        <p:txBody>
          <a:bodyPr/>
          <a:lstStyle/>
          <a:p>
            <a:endParaRPr lang="en-GB"/>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1051750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smtClean="0"/>
              <a:t>2/10/2021</a:t>
            </a:fld>
            <a:endParaRPr lang="en-US"/>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3973200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85CD17-C377-4DE5-9FCA-CC7471605C58}" type="datetime1">
              <a:rPr lang="en-US" smtClean="0"/>
              <a:t>2/10/2021</a:t>
            </a:fld>
            <a:endParaRPr lang="en-US"/>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2768738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9BE9F02-BE96-4BAE-86A5-1FA60D24CAE2}" type="datetime1">
              <a:rPr lang="en-US" smtClean="0"/>
              <a:t>2/10/2021</a:t>
            </a:fld>
            <a:endParaRPr lang="en-US"/>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FDBFFB2-86D9-4B8F-A59A-553A60B94BBE}" type="slidenum">
              <a:rPr lang="en-GB" smtClean="0"/>
              <a:t>‹#›</a:t>
            </a:fld>
            <a:endParaRPr lang="en-GB"/>
          </a:p>
        </p:txBody>
      </p:sp>
    </p:spTree>
    <p:extLst>
      <p:ext uri="{BB962C8B-B14F-4D97-AF65-F5344CB8AC3E}">
        <p14:creationId xmlns:p14="http://schemas.microsoft.com/office/powerpoint/2010/main" val="3819817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9D3B9702-7FBF-4720-8670-571C5E7EEDDE}" type="datetime1">
              <a:rPr lang="en-US" smtClean="0"/>
              <a:pPr/>
              <a:t>2/10/2021</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316701633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5A7CB-7F59-43FC-BE67-170FC4381C2D}"/>
              </a:ext>
            </a:extLst>
          </p:cNvPr>
          <p:cNvSpPr>
            <a:spLocks noGrp="1"/>
          </p:cNvSpPr>
          <p:nvPr>
            <p:ph type="title"/>
          </p:nvPr>
        </p:nvSpPr>
        <p:spPr>
          <a:xfrm>
            <a:off x="1945201" y="624110"/>
            <a:ext cx="6589199" cy="4489066"/>
          </a:xfrm>
        </p:spPr>
        <p:txBody>
          <a:bodyPr>
            <a:normAutofit/>
          </a:bodyPr>
          <a:lstStyle/>
          <a:p>
            <a:r>
              <a:rPr lang="en-GB" sz="4000" dirty="0">
                <a:latin typeface="Garamond" panose="02020404030301010803" pitchFamily="18" charset="0"/>
              </a:rPr>
              <a:t>The Jennett’s Park approach to Recovery</a:t>
            </a:r>
          </a:p>
        </p:txBody>
      </p:sp>
      <p:sp>
        <p:nvSpPr>
          <p:cNvPr id="3" name="Content Placeholder 2">
            <a:extLst>
              <a:ext uri="{FF2B5EF4-FFF2-40B4-BE49-F238E27FC236}">
                <a16:creationId xmlns:a16="http://schemas.microsoft.com/office/drawing/2014/main" id="{CD493777-C72B-4348-B046-58A3A277A545}"/>
              </a:ext>
            </a:extLst>
          </p:cNvPr>
          <p:cNvSpPr>
            <a:spLocks noGrp="1"/>
          </p:cNvSpPr>
          <p:nvPr>
            <p:ph idx="1"/>
          </p:nvPr>
        </p:nvSpPr>
        <p:spPr>
          <a:xfrm>
            <a:off x="1942415" y="2347784"/>
            <a:ext cx="6591985" cy="3563438"/>
          </a:xfrm>
        </p:spPr>
        <p:txBody>
          <a:bodyPr>
            <a:normAutofit/>
          </a:bodyPr>
          <a:lstStyle/>
          <a:p>
            <a:r>
              <a:rPr lang="en-GB" sz="3200" dirty="0">
                <a:latin typeface="Garamond" panose="02020404030301010803" pitchFamily="18" charset="0"/>
              </a:rPr>
              <a:t>We acknowledge that this is an ongoing situation and plans may need to change. But we must plan.</a:t>
            </a:r>
          </a:p>
          <a:p>
            <a:r>
              <a:rPr lang="en-GB" sz="3200" dirty="0">
                <a:latin typeface="Garamond" panose="02020404030301010803" pitchFamily="18" charset="0"/>
              </a:rPr>
              <a:t>Do read this alongside our school development plan </a:t>
            </a:r>
          </a:p>
        </p:txBody>
      </p:sp>
    </p:spTree>
    <p:extLst>
      <p:ext uri="{BB962C8B-B14F-4D97-AF65-F5344CB8AC3E}">
        <p14:creationId xmlns:p14="http://schemas.microsoft.com/office/powerpoint/2010/main" val="3220612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7507" y="44222"/>
            <a:ext cx="7029450" cy="900312"/>
          </a:xfrm>
        </p:spPr>
        <p:txBody>
          <a:bodyPr>
            <a:normAutofit/>
          </a:bodyPr>
          <a:lstStyle/>
          <a:p>
            <a:r>
              <a:rPr lang="en-GB" dirty="0">
                <a:latin typeface="Garamond" panose="02020404030301010803" pitchFamily="18" charset="0"/>
              </a:rPr>
              <a:t>Ongoing Recovery Approach </a:t>
            </a:r>
          </a:p>
        </p:txBody>
      </p:sp>
      <p:graphicFrame>
        <p:nvGraphicFramePr>
          <p:cNvPr id="6" name="Diagram 5"/>
          <p:cNvGraphicFramePr/>
          <p:nvPr>
            <p:extLst>
              <p:ext uri="{D42A27DB-BD31-4B8C-83A1-F6EECF244321}">
                <p14:modId xmlns:p14="http://schemas.microsoft.com/office/powerpoint/2010/main" val="3096522389"/>
              </p:ext>
            </p:extLst>
          </p:nvPr>
        </p:nvGraphicFramePr>
        <p:xfrm>
          <a:off x="2228125" y="848845"/>
          <a:ext cx="5673570" cy="5814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F726C7FB-00E2-433D-8B2E-5A8F51655B53}"/>
              </a:ext>
            </a:extLst>
          </p:cNvPr>
          <p:cNvSpPr txBox="1"/>
          <p:nvPr/>
        </p:nvSpPr>
        <p:spPr>
          <a:xfrm>
            <a:off x="649118" y="1245637"/>
            <a:ext cx="2782868" cy="1546577"/>
          </a:xfrm>
          <a:prstGeom prst="rect">
            <a:avLst/>
          </a:prstGeom>
          <a:noFill/>
        </p:spPr>
        <p:txBody>
          <a:bodyPr wrap="square" rtlCol="0">
            <a:spAutoFit/>
          </a:bodyPr>
          <a:lstStyle/>
          <a:p>
            <a:pPr defTabSz="685800"/>
            <a:r>
              <a:rPr lang="en-GB" sz="1350" dirty="0">
                <a:solidFill>
                  <a:srgbClr val="595959"/>
                </a:solidFill>
                <a:latin typeface="Garamond" panose="02020404030301010803" pitchFamily="18" charset="0"/>
              </a:rPr>
              <a:t>Our aims by the end of this second stage</a:t>
            </a:r>
          </a:p>
          <a:p>
            <a:pPr marL="214313" indent="-214313" defTabSz="685800">
              <a:buFontTx/>
              <a:buChar char="-"/>
            </a:pPr>
            <a:r>
              <a:rPr lang="en-GB" sz="1350" dirty="0">
                <a:solidFill>
                  <a:srgbClr val="595959"/>
                </a:solidFill>
                <a:latin typeface="Garamond" panose="02020404030301010803" pitchFamily="18" charset="0"/>
              </a:rPr>
              <a:t>To emphasise more ‘normal’ school expectations</a:t>
            </a:r>
          </a:p>
          <a:p>
            <a:pPr marL="214313" indent="-214313" defTabSz="685800">
              <a:buFontTx/>
              <a:buChar char="-"/>
            </a:pPr>
            <a:r>
              <a:rPr lang="en-GB" sz="1350" dirty="0">
                <a:solidFill>
                  <a:srgbClr val="595959"/>
                </a:solidFill>
                <a:latin typeface="Garamond" panose="02020404030301010803" pitchFamily="18" charset="0"/>
              </a:rPr>
              <a:t>Focus towards academic learning IF ready</a:t>
            </a:r>
          </a:p>
          <a:p>
            <a:pPr marL="214313" indent="-214313" defTabSz="685800">
              <a:buFontTx/>
              <a:buChar char="-"/>
            </a:pPr>
            <a:r>
              <a:rPr lang="en-GB" sz="1350" dirty="0">
                <a:solidFill>
                  <a:srgbClr val="595959"/>
                </a:solidFill>
                <a:latin typeface="Garamond" panose="02020404030301010803" pitchFamily="18" charset="0"/>
              </a:rPr>
              <a:t>To feel happy, secure and safe</a:t>
            </a:r>
          </a:p>
        </p:txBody>
      </p:sp>
      <p:sp>
        <p:nvSpPr>
          <p:cNvPr id="10" name="TextBox 9">
            <a:extLst>
              <a:ext uri="{FF2B5EF4-FFF2-40B4-BE49-F238E27FC236}">
                <a16:creationId xmlns:a16="http://schemas.microsoft.com/office/drawing/2014/main" id="{7AFB3D7E-5D0C-474C-B197-1F29CCFA74C1}"/>
              </a:ext>
            </a:extLst>
          </p:cNvPr>
          <p:cNvSpPr txBox="1"/>
          <p:nvPr/>
        </p:nvSpPr>
        <p:spPr>
          <a:xfrm>
            <a:off x="7349467" y="5142268"/>
            <a:ext cx="1083182"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2250" dirty="0">
                <a:solidFill>
                  <a:srgbClr val="595959"/>
                </a:solidFill>
                <a:latin typeface="Garamond" panose="02020404030301010803" pitchFamily="18" charset="0"/>
              </a:rPr>
              <a:t>Reading</a:t>
            </a:r>
          </a:p>
        </p:txBody>
      </p:sp>
      <p:sp>
        <p:nvSpPr>
          <p:cNvPr id="12" name="TextBox 11">
            <a:extLst>
              <a:ext uri="{FF2B5EF4-FFF2-40B4-BE49-F238E27FC236}">
                <a16:creationId xmlns:a16="http://schemas.microsoft.com/office/drawing/2014/main" id="{903E3A6F-2508-463B-BFD8-A6B72592E067}"/>
              </a:ext>
            </a:extLst>
          </p:cNvPr>
          <p:cNvSpPr txBox="1"/>
          <p:nvPr/>
        </p:nvSpPr>
        <p:spPr>
          <a:xfrm>
            <a:off x="1914397" y="4714571"/>
            <a:ext cx="1685590"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1400" dirty="0">
                <a:solidFill>
                  <a:srgbClr val="595959"/>
                </a:solidFill>
                <a:latin typeface="Garamond" panose="02020404030301010803" pitchFamily="18" charset="0"/>
              </a:rPr>
              <a:t>Writing opportunities</a:t>
            </a:r>
          </a:p>
        </p:txBody>
      </p:sp>
      <p:sp>
        <p:nvSpPr>
          <p:cNvPr id="14" name="TextBox 13">
            <a:extLst>
              <a:ext uri="{FF2B5EF4-FFF2-40B4-BE49-F238E27FC236}">
                <a16:creationId xmlns:a16="http://schemas.microsoft.com/office/drawing/2014/main" id="{20D1EF21-2E5A-4FCA-9C03-2EB9CC122546}"/>
              </a:ext>
            </a:extLst>
          </p:cNvPr>
          <p:cNvSpPr txBox="1"/>
          <p:nvPr/>
        </p:nvSpPr>
        <p:spPr>
          <a:xfrm>
            <a:off x="4608711" y="4806275"/>
            <a:ext cx="2182970"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2250" dirty="0">
                <a:solidFill>
                  <a:srgbClr val="595959"/>
                </a:solidFill>
                <a:latin typeface="Garamond" panose="02020404030301010803" pitchFamily="18" charset="0"/>
              </a:rPr>
              <a:t>Supporting maths</a:t>
            </a:r>
          </a:p>
        </p:txBody>
      </p:sp>
      <p:sp>
        <p:nvSpPr>
          <p:cNvPr id="16" name="TextBox 15">
            <a:extLst>
              <a:ext uri="{FF2B5EF4-FFF2-40B4-BE49-F238E27FC236}">
                <a16:creationId xmlns:a16="http://schemas.microsoft.com/office/drawing/2014/main" id="{D4A88E11-1FAB-4AEE-9827-3CF3CC3A8911}"/>
              </a:ext>
            </a:extLst>
          </p:cNvPr>
          <p:cNvSpPr txBox="1"/>
          <p:nvPr/>
        </p:nvSpPr>
        <p:spPr>
          <a:xfrm>
            <a:off x="6161999" y="3896133"/>
            <a:ext cx="2418258"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defTabSz="685800"/>
            <a:r>
              <a:rPr lang="en-GB" sz="1600" dirty="0">
                <a:solidFill>
                  <a:srgbClr val="595959"/>
                </a:solidFill>
                <a:latin typeface="Garamond" panose="02020404030301010803" pitchFamily="18" charset="0"/>
              </a:rPr>
              <a:t>Phonics/literacy games</a:t>
            </a:r>
            <a:endParaRPr lang="en-GB" sz="1600" b="1" u="sng" dirty="0">
              <a:solidFill>
                <a:srgbClr val="595959"/>
              </a:solidFill>
              <a:latin typeface="Garamond" panose="02020404030301010803" pitchFamily="18" charset="0"/>
            </a:endParaRPr>
          </a:p>
        </p:txBody>
      </p:sp>
      <p:sp>
        <p:nvSpPr>
          <p:cNvPr id="18" name="TextBox 17">
            <a:extLst>
              <a:ext uri="{FF2B5EF4-FFF2-40B4-BE49-F238E27FC236}">
                <a16:creationId xmlns:a16="http://schemas.microsoft.com/office/drawing/2014/main" id="{5825AC5E-B992-42B7-BBF2-0ECD2B7701B0}"/>
              </a:ext>
            </a:extLst>
          </p:cNvPr>
          <p:cNvSpPr txBox="1"/>
          <p:nvPr/>
        </p:nvSpPr>
        <p:spPr>
          <a:xfrm>
            <a:off x="2407604" y="4163156"/>
            <a:ext cx="1598899"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1650" dirty="0">
                <a:solidFill>
                  <a:srgbClr val="595959"/>
                </a:solidFill>
                <a:latin typeface="Garamond" panose="02020404030301010803" pitchFamily="18" charset="0"/>
              </a:rPr>
              <a:t>Mindful activities</a:t>
            </a:r>
          </a:p>
        </p:txBody>
      </p:sp>
      <p:sp>
        <p:nvSpPr>
          <p:cNvPr id="20" name="TextBox 19">
            <a:extLst>
              <a:ext uri="{FF2B5EF4-FFF2-40B4-BE49-F238E27FC236}">
                <a16:creationId xmlns:a16="http://schemas.microsoft.com/office/drawing/2014/main" id="{55CA211A-E95C-4AD7-8075-D4D0C1D097DA}"/>
              </a:ext>
            </a:extLst>
          </p:cNvPr>
          <p:cNvSpPr txBox="1"/>
          <p:nvPr/>
        </p:nvSpPr>
        <p:spPr>
          <a:xfrm>
            <a:off x="6116364" y="3003183"/>
            <a:ext cx="1785331" cy="6001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a:r>
              <a:rPr lang="en-GB" sz="1650" dirty="0">
                <a:solidFill>
                  <a:srgbClr val="595959"/>
                </a:solidFill>
                <a:latin typeface="Garamond" panose="02020404030301010803" pitchFamily="18" charset="0"/>
              </a:rPr>
              <a:t>Assessments for gap analysis</a:t>
            </a:r>
          </a:p>
        </p:txBody>
      </p:sp>
      <p:sp>
        <p:nvSpPr>
          <p:cNvPr id="22" name="TextBox 21">
            <a:extLst>
              <a:ext uri="{FF2B5EF4-FFF2-40B4-BE49-F238E27FC236}">
                <a16:creationId xmlns:a16="http://schemas.microsoft.com/office/drawing/2014/main" id="{684BF5B8-277D-48AD-82DC-A321A3F1CBDA}"/>
              </a:ext>
            </a:extLst>
          </p:cNvPr>
          <p:cNvSpPr txBox="1"/>
          <p:nvPr/>
        </p:nvSpPr>
        <p:spPr>
          <a:xfrm>
            <a:off x="1428238" y="5637990"/>
            <a:ext cx="1891800"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2250" dirty="0">
                <a:solidFill>
                  <a:srgbClr val="595959"/>
                </a:solidFill>
                <a:latin typeface="Garamond" panose="02020404030301010803" pitchFamily="18" charset="0"/>
              </a:rPr>
              <a:t>Reflection time</a:t>
            </a:r>
          </a:p>
        </p:txBody>
      </p:sp>
      <p:sp>
        <p:nvSpPr>
          <p:cNvPr id="24" name="TextBox 23">
            <a:extLst>
              <a:ext uri="{FF2B5EF4-FFF2-40B4-BE49-F238E27FC236}">
                <a16:creationId xmlns:a16="http://schemas.microsoft.com/office/drawing/2014/main" id="{7190FFFC-657A-4CFC-9820-7247CAC55457}"/>
              </a:ext>
            </a:extLst>
          </p:cNvPr>
          <p:cNvSpPr txBox="1"/>
          <p:nvPr/>
        </p:nvSpPr>
        <p:spPr>
          <a:xfrm>
            <a:off x="7221023" y="5637990"/>
            <a:ext cx="1250086"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2250" dirty="0">
                <a:solidFill>
                  <a:srgbClr val="595959"/>
                </a:solidFill>
                <a:latin typeface="Garamond" panose="02020404030301010803" pitchFamily="18" charset="0"/>
              </a:rPr>
              <a:t>Creativity</a:t>
            </a:r>
          </a:p>
        </p:txBody>
      </p:sp>
      <p:sp>
        <p:nvSpPr>
          <p:cNvPr id="26" name="TextBox 25">
            <a:extLst>
              <a:ext uri="{FF2B5EF4-FFF2-40B4-BE49-F238E27FC236}">
                <a16:creationId xmlns:a16="http://schemas.microsoft.com/office/drawing/2014/main" id="{4412549F-B9E9-46C2-BF25-895E67CEC50C}"/>
              </a:ext>
            </a:extLst>
          </p:cNvPr>
          <p:cNvSpPr txBox="1"/>
          <p:nvPr/>
        </p:nvSpPr>
        <p:spPr>
          <a:xfrm>
            <a:off x="7371128" y="4681059"/>
            <a:ext cx="941283"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2250" dirty="0">
                <a:solidFill>
                  <a:srgbClr val="595959"/>
                </a:solidFill>
                <a:latin typeface="Garamond" panose="02020404030301010803" pitchFamily="18" charset="0"/>
              </a:rPr>
              <a:t>Stories</a:t>
            </a:r>
          </a:p>
        </p:txBody>
      </p:sp>
      <p:sp>
        <p:nvSpPr>
          <p:cNvPr id="28" name="TextBox 27">
            <a:extLst>
              <a:ext uri="{FF2B5EF4-FFF2-40B4-BE49-F238E27FC236}">
                <a16:creationId xmlns:a16="http://schemas.microsoft.com/office/drawing/2014/main" id="{33933D21-A899-403E-AA05-9EE928D670F6}"/>
              </a:ext>
            </a:extLst>
          </p:cNvPr>
          <p:cNvSpPr txBox="1"/>
          <p:nvPr/>
        </p:nvSpPr>
        <p:spPr>
          <a:xfrm>
            <a:off x="2366050" y="6187675"/>
            <a:ext cx="5567362" cy="4385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defTabSz="685800"/>
            <a:r>
              <a:rPr lang="en-GB" sz="2250" dirty="0">
                <a:solidFill>
                  <a:srgbClr val="595959"/>
                </a:solidFill>
                <a:latin typeface="Garamond" panose="02020404030301010803" pitchFamily="18" charset="0"/>
              </a:rPr>
              <a:t>Building relationships – peers and staff</a:t>
            </a:r>
          </a:p>
        </p:txBody>
      </p:sp>
      <p:sp>
        <p:nvSpPr>
          <p:cNvPr id="30" name="TextBox 29">
            <a:extLst>
              <a:ext uri="{FF2B5EF4-FFF2-40B4-BE49-F238E27FC236}">
                <a16:creationId xmlns:a16="http://schemas.microsoft.com/office/drawing/2014/main" id="{ECD3BCBC-F3A5-4AFB-BEDB-41DB125A2520}"/>
              </a:ext>
            </a:extLst>
          </p:cNvPr>
          <p:cNvSpPr txBox="1"/>
          <p:nvPr/>
        </p:nvSpPr>
        <p:spPr>
          <a:xfrm>
            <a:off x="1852979" y="5151737"/>
            <a:ext cx="1152880"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1600" dirty="0">
                <a:solidFill>
                  <a:srgbClr val="595959"/>
                </a:solidFill>
                <a:latin typeface="Garamond" panose="02020404030301010803" pitchFamily="18" charset="0"/>
              </a:rPr>
              <a:t>Time to talk</a:t>
            </a:r>
          </a:p>
        </p:txBody>
      </p:sp>
      <p:sp>
        <p:nvSpPr>
          <p:cNvPr id="32" name="TextBox 31">
            <a:extLst>
              <a:ext uri="{FF2B5EF4-FFF2-40B4-BE49-F238E27FC236}">
                <a16:creationId xmlns:a16="http://schemas.microsoft.com/office/drawing/2014/main" id="{FAF7486D-68A2-4E00-9414-D0C2C29AB23A}"/>
              </a:ext>
            </a:extLst>
          </p:cNvPr>
          <p:cNvSpPr txBox="1"/>
          <p:nvPr/>
        </p:nvSpPr>
        <p:spPr>
          <a:xfrm>
            <a:off x="2242499" y="3219855"/>
            <a:ext cx="2155077"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defTabSz="685800"/>
            <a:r>
              <a:rPr lang="en-GB" sz="1650" dirty="0">
                <a:solidFill>
                  <a:srgbClr val="595959"/>
                </a:solidFill>
                <a:latin typeface="Garamond" panose="02020404030301010803" pitchFamily="18" charset="0"/>
              </a:rPr>
              <a:t>Exercise and movement</a:t>
            </a:r>
          </a:p>
        </p:txBody>
      </p:sp>
      <p:sp>
        <p:nvSpPr>
          <p:cNvPr id="34" name="TextBox 33">
            <a:extLst>
              <a:ext uri="{FF2B5EF4-FFF2-40B4-BE49-F238E27FC236}">
                <a16:creationId xmlns:a16="http://schemas.microsoft.com/office/drawing/2014/main" id="{8AE7D552-D319-4F43-9AB9-E0CE33FD8C7C}"/>
              </a:ext>
            </a:extLst>
          </p:cNvPr>
          <p:cNvSpPr txBox="1"/>
          <p:nvPr/>
        </p:nvSpPr>
        <p:spPr>
          <a:xfrm>
            <a:off x="4257991" y="2113835"/>
            <a:ext cx="1721672"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a:r>
              <a:rPr lang="en-GB" sz="1200" dirty="0">
                <a:solidFill>
                  <a:srgbClr val="595959"/>
                </a:solidFill>
                <a:latin typeface="Garamond" panose="02020404030301010803" pitchFamily="18" charset="0"/>
              </a:rPr>
              <a:t>Reinforcing rules and routines</a:t>
            </a:r>
          </a:p>
        </p:txBody>
      </p:sp>
      <p:sp>
        <p:nvSpPr>
          <p:cNvPr id="19" name="TextBox 18">
            <a:extLst>
              <a:ext uri="{FF2B5EF4-FFF2-40B4-BE49-F238E27FC236}">
                <a16:creationId xmlns:a16="http://schemas.microsoft.com/office/drawing/2014/main" id="{ED1C5FCE-8460-460E-8786-62B589E07D7C}"/>
              </a:ext>
            </a:extLst>
          </p:cNvPr>
          <p:cNvSpPr txBox="1"/>
          <p:nvPr/>
        </p:nvSpPr>
        <p:spPr>
          <a:xfrm>
            <a:off x="4238545" y="3990113"/>
            <a:ext cx="1803290"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defTabSz="685800"/>
            <a:r>
              <a:rPr lang="en-GB" sz="1600" dirty="0">
                <a:solidFill>
                  <a:srgbClr val="595959"/>
                </a:solidFill>
                <a:latin typeface="Garamond" panose="02020404030301010803" pitchFamily="18" charset="0"/>
              </a:rPr>
              <a:t>PSHEC and Circle times</a:t>
            </a:r>
            <a:endParaRPr lang="en-GB" sz="1600" b="1" u="sng" dirty="0">
              <a:solidFill>
                <a:srgbClr val="595959"/>
              </a:solidFill>
              <a:latin typeface="Garamond" panose="02020404030301010803" pitchFamily="18" charset="0"/>
            </a:endParaRPr>
          </a:p>
        </p:txBody>
      </p:sp>
    </p:spTree>
    <p:extLst>
      <p:ext uri="{BB962C8B-B14F-4D97-AF65-F5344CB8AC3E}">
        <p14:creationId xmlns:p14="http://schemas.microsoft.com/office/powerpoint/2010/main" val="953222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05647-56F5-4E34-B9E7-4793DCAA6F25}"/>
              </a:ext>
            </a:extLst>
          </p:cNvPr>
          <p:cNvSpPr>
            <a:spLocks noGrp="1"/>
          </p:cNvSpPr>
          <p:nvPr>
            <p:ph type="title"/>
          </p:nvPr>
        </p:nvSpPr>
        <p:spPr>
          <a:xfrm>
            <a:off x="1625160" y="113935"/>
            <a:ext cx="6589200" cy="1280890"/>
          </a:xfrm>
        </p:spPr>
        <p:txBody>
          <a:bodyPr/>
          <a:lstStyle/>
          <a:p>
            <a:r>
              <a:rPr lang="en-GB" dirty="0">
                <a:latin typeface="Garamond" panose="02020404030301010803" pitchFamily="18" charset="0"/>
              </a:rPr>
              <a:t>How school will close the gaps</a:t>
            </a:r>
          </a:p>
        </p:txBody>
      </p:sp>
      <p:graphicFrame>
        <p:nvGraphicFramePr>
          <p:cNvPr id="3" name="Diagram 2">
            <a:extLst>
              <a:ext uri="{FF2B5EF4-FFF2-40B4-BE49-F238E27FC236}">
                <a16:creationId xmlns:a16="http://schemas.microsoft.com/office/drawing/2014/main" id="{86081123-4403-4961-AC77-B293B0F9C1ED}"/>
              </a:ext>
            </a:extLst>
          </p:cNvPr>
          <p:cNvGraphicFramePr/>
          <p:nvPr>
            <p:extLst>
              <p:ext uri="{D42A27DB-BD31-4B8C-83A1-F6EECF244321}">
                <p14:modId xmlns:p14="http://schemas.microsoft.com/office/powerpoint/2010/main" val="4141420914"/>
              </p:ext>
            </p:extLst>
          </p:nvPr>
        </p:nvGraphicFramePr>
        <p:xfrm>
          <a:off x="929640" y="1394825"/>
          <a:ext cx="7993380" cy="47087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37133D17-1D1A-4C1A-A79F-8953D366400B}"/>
              </a:ext>
            </a:extLst>
          </p:cNvPr>
          <p:cNvSpPr txBox="1"/>
          <p:nvPr/>
        </p:nvSpPr>
        <p:spPr>
          <a:xfrm>
            <a:off x="6844613" y="2364227"/>
            <a:ext cx="1508760" cy="923330"/>
          </a:xfrm>
          <a:prstGeom prst="rect">
            <a:avLst/>
          </a:prstGeom>
          <a:noFill/>
        </p:spPr>
        <p:txBody>
          <a:bodyPr wrap="square" rtlCol="0">
            <a:spAutoFit/>
          </a:bodyPr>
          <a:lstStyle/>
          <a:p>
            <a:r>
              <a:rPr lang="en-GB" dirty="0">
                <a:latin typeface="Garamond" panose="02020404030301010803" pitchFamily="18" charset="0"/>
              </a:rPr>
              <a:t>New groups identified and plans adapted</a:t>
            </a:r>
          </a:p>
        </p:txBody>
      </p:sp>
    </p:spTree>
    <p:extLst>
      <p:ext uri="{BB962C8B-B14F-4D97-AF65-F5344CB8AC3E}">
        <p14:creationId xmlns:p14="http://schemas.microsoft.com/office/powerpoint/2010/main" val="1584515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A7F9A99-7EE8-4B6B-B742-458BF732B0E1}"/>
              </a:ext>
            </a:extLst>
          </p:cNvPr>
          <p:cNvGraphicFramePr>
            <a:graphicFrameLocks noGrp="1"/>
          </p:cNvGraphicFramePr>
          <p:nvPr>
            <p:extLst>
              <p:ext uri="{D42A27DB-BD31-4B8C-83A1-F6EECF244321}">
                <p14:modId xmlns:p14="http://schemas.microsoft.com/office/powerpoint/2010/main" val="3154000069"/>
              </p:ext>
            </p:extLst>
          </p:nvPr>
        </p:nvGraphicFramePr>
        <p:xfrm>
          <a:off x="1940011" y="2088292"/>
          <a:ext cx="6227805" cy="4658505"/>
        </p:xfrm>
        <a:graphic>
          <a:graphicData uri="http://schemas.openxmlformats.org/drawingml/2006/table">
            <a:tbl>
              <a:tblPr firstRow="1" firstCol="1" bandRow="1">
                <a:tableStyleId>{5C22544A-7EE6-4342-B048-85BDC9FD1C3A}</a:tableStyleId>
              </a:tblPr>
              <a:tblGrid>
                <a:gridCol w="6227805">
                  <a:extLst>
                    <a:ext uri="{9D8B030D-6E8A-4147-A177-3AD203B41FA5}">
                      <a16:colId xmlns:a16="http://schemas.microsoft.com/office/drawing/2014/main" val="1458332385"/>
                    </a:ext>
                  </a:extLst>
                </a:gridCol>
              </a:tblGrid>
              <a:tr h="432280">
                <a:tc>
                  <a:txBody>
                    <a:bodyPr/>
                    <a:lstStyle/>
                    <a:p>
                      <a:pPr algn="ctr">
                        <a:lnSpc>
                          <a:spcPct val="107000"/>
                        </a:lnSpc>
                        <a:spcAft>
                          <a:spcPts val="800"/>
                        </a:spcAft>
                      </a:pPr>
                      <a:r>
                        <a:rPr lang="en-GB" sz="1800" dirty="0">
                          <a:effectLst/>
                          <a:latin typeface="Garamond" panose="02020404030301010803" pitchFamily="18" charset="0"/>
                        </a:rPr>
                        <a:t>Quality of teaching for all</a:t>
                      </a:r>
                      <a:endParaRPr lang="en-GB"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4176405"/>
                  </a:ext>
                </a:extLst>
              </a:tr>
              <a:tr h="319789">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Training for behaviour   AD</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788468168"/>
                  </a:ext>
                </a:extLst>
              </a:tr>
              <a:tr h="372627">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Training for memory</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356245059"/>
                  </a:ext>
                </a:extLst>
              </a:tr>
              <a:tr h="319789">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Additional resources</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409968759"/>
                  </a:ext>
                </a:extLst>
              </a:tr>
              <a:tr h="319789">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Phonics</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243741173"/>
                  </a:ext>
                </a:extLst>
              </a:tr>
              <a:tr h="357964">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Overstaffing </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476664699"/>
                  </a:ext>
                </a:extLst>
              </a:tr>
              <a:tr h="319789">
                <a:tc>
                  <a:txBody>
                    <a:bodyPr/>
                    <a:lstStyle/>
                    <a:p>
                      <a:pPr algn="ctr">
                        <a:lnSpc>
                          <a:spcPct val="107000"/>
                        </a:lnSpc>
                        <a:spcAft>
                          <a:spcPts val="800"/>
                        </a:spcAft>
                      </a:pPr>
                      <a:r>
                        <a:rPr lang="en-GB" sz="1800" dirty="0">
                          <a:effectLst/>
                          <a:latin typeface="Garamond" panose="02020404030301010803" pitchFamily="18" charset="0"/>
                        </a:rPr>
                        <a:t>TARGETED SUPPORT</a:t>
                      </a:r>
                      <a:endParaRPr lang="en-GB"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8245920"/>
                  </a:ext>
                </a:extLst>
              </a:tr>
              <a:tr h="319789">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School Exams</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134430676"/>
                  </a:ext>
                </a:extLst>
              </a:tr>
              <a:tr h="290533">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5 Minute Box training and resources</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025986242"/>
                  </a:ext>
                </a:extLst>
              </a:tr>
              <a:tr h="319789">
                <a:tc>
                  <a:txBody>
                    <a:bodyPr/>
                    <a:lstStyle/>
                    <a:p>
                      <a:pPr algn="ctr">
                        <a:lnSpc>
                          <a:spcPct val="107000"/>
                        </a:lnSpc>
                        <a:spcAft>
                          <a:spcPts val="800"/>
                        </a:spcAft>
                      </a:pPr>
                      <a:r>
                        <a:rPr lang="en-GB" sz="1800">
                          <a:effectLst/>
                          <a:latin typeface="Garamond" panose="02020404030301010803" pitchFamily="18" charset="0"/>
                        </a:rPr>
                        <a:t>OTHER APPROACHES</a:t>
                      </a:r>
                      <a:endParaRPr lang="en-GB"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0445072"/>
                  </a:ext>
                </a:extLst>
              </a:tr>
              <a:tr h="327000">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Easter clubs</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70339104"/>
                  </a:ext>
                </a:extLst>
              </a:tr>
              <a:tr h="319789">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Chess</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860980821"/>
                  </a:ext>
                </a:extLst>
              </a:tr>
              <a:tr h="319789">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Wellbeing guy </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057849597"/>
                  </a:ext>
                </a:extLst>
              </a:tr>
              <a:tr h="319789">
                <a:tc>
                  <a:txBody>
                    <a:bodyPr/>
                    <a:lstStyle/>
                    <a:p>
                      <a:pPr algn="ctr">
                        <a:lnSpc>
                          <a:spcPct val="107000"/>
                        </a:lnSpc>
                        <a:spcAft>
                          <a:spcPts val="800"/>
                        </a:spcAft>
                      </a:pPr>
                      <a:r>
                        <a:rPr lang="en-GB" sz="1800" dirty="0">
                          <a:solidFill>
                            <a:sysClr val="windowText" lastClr="000000"/>
                          </a:solidFill>
                          <a:effectLst/>
                          <a:latin typeface="Garamond" panose="02020404030301010803" pitchFamily="18" charset="0"/>
                        </a:rPr>
                        <a:t>Mental health first aider</a:t>
                      </a:r>
                      <a:endParaRPr lang="en-GB" sz="1800" dirty="0">
                        <a:solidFill>
                          <a:sysClr val="windowText" lastClr="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26490176"/>
                  </a:ext>
                </a:extLst>
              </a:tr>
            </a:tbl>
          </a:graphicData>
        </a:graphic>
      </p:graphicFrame>
      <p:sp>
        <p:nvSpPr>
          <p:cNvPr id="5" name="TextBox 4">
            <a:extLst>
              <a:ext uri="{FF2B5EF4-FFF2-40B4-BE49-F238E27FC236}">
                <a16:creationId xmlns:a16="http://schemas.microsoft.com/office/drawing/2014/main" id="{7A244B68-22A0-402B-9FA8-AF1D6B3D9749}"/>
              </a:ext>
            </a:extLst>
          </p:cNvPr>
          <p:cNvSpPr txBox="1"/>
          <p:nvPr/>
        </p:nvSpPr>
        <p:spPr>
          <a:xfrm>
            <a:off x="1346885" y="111206"/>
            <a:ext cx="7228703" cy="1754326"/>
          </a:xfrm>
          <a:prstGeom prst="rect">
            <a:avLst/>
          </a:prstGeom>
          <a:noFill/>
        </p:spPr>
        <p:txBody>
          <a:bodyPr wrap="square" rtlCol="0">
            <a:spAutoFit/>
          </a:bodyPr>
          <a:lstStyle/>
          <a:p>
            <a:pPr algn="ctr"/>
            <a:r>
              <a:rPr lang="en-GB" sz="3600" dirty="0">
                <a:latin typeface="Garamond" panose="02020404030301010803" pitchFamily="18" charset="0"/>
              </a:rPr>
              <a:t>Identified spending paid for by Recovery funds </a:t>
            </a:r>
          </a:p>
          <a:p>
            <a:pPr algn="ctr"/>
            <a:r>
              <a:rPr lang="en-GB" dirty="0">
                <a:latin typeface="Garamond" panose="02020404030301010803" pitchFamily="18" charset="0"/>
              </a:rPr>
              <a:t>Please also see Pupil Premium and Sports Premium to gather who picture of spending alongside School Development plan </a:t>
            </a:r>
          </a:p>
        </p:txBody>
      </p:sp>
    </p:spTree>
    <p:extLst>
      <p:ext uri="{BB962C8B-B14F-4D97-AF65-F5344CB8AC3E}">
        <p14:creationId xmlns:p14="http://schemas.microsoft.com/office/powerpoint/2010/main" val="1840595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E7008-51F2-492D-898D-C9EECCBAB4AA}"/>
              </a:ext>
            </a:extLst>
          </p:cNvPr>
          <p:cNvSpPr>
            <a:spLocks noGrp="1"/>
          </p:cNvSpPr>
          <p:nvPr>
            <p:ph type="title"/>
          </p:nvPr>
        </p:nvSpPr>
        <p:spPr/>
        <p:txBody>
          <a:bodyPr/>
          <a:lstStyle/>
          <a:p>
            <a:r>
              <a:rPr lang="en-GB" dirty="0">
                <a:latin typeface="Garamond" panose="02020404030301010803" pitchFamily="18" charset="0"/>
              </a:rPr>
              <a:t>Our overall aims</a:t>
            </a:r>
          </a:p>
        </p:txBody>
      </p:sp>
      <p:pic>
        <p:nvPicPr>
          <p:cNvPr id="4" name="Picture 3">
            <a:extLst>
              <a:ext uri="{FF2B5EF4-FFF2-40B4-BE49-F238E27FC236}">
                <a16:creationId xmlns:a16="http://schemas.microsoft.com/office/drawing/2014/main" id="{EEF1AE22-D874-466B-BC6C-49435C51FF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565" y="1586205"/>
            <a:ext cx="8259325" cy="4647686"/>
          </a:xfrm>
          <a:prstGeom prst="rect">
            <a:avLst/>
          </a:prstGeom>
        </p:spPr>
      </p:pic>
    </p:spTree>
    <p:extLst>
      <p:ext uri="{BB962C8B-B14F-4D97-AF65-F5344CB8AC3E}">
        <p14:creationId xmlns:p14="http://schemas.microsoft.com/office/powerpoint/2010/main" val="466032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797EED-46F3-4359-BA25-A0518E1C1D3E}"/>
              </a:ext>
            </a:extLst>
          </p:cNvPr>
          <p:cNvSpPr>
            <a:spLocks noGrp="1"/>
          </p:cNvSpPr>
          <p:nvPr>
            <p:ph type="title"/>
          </p:nvPr>
        </p:nvSpPr>
        <p:spPr/>
        <p:txBody>
          <a:bodyPr/>
          <a:lstStyle/>
          <a:p>
            <a:endParaRPr lang="en-GB"/>
          </a:p>
        </p:txBody>
      </p:sp>
      <p:graphicFrame>
        <p:nvGraphicFramePr>
          <p:cNvPr id="7" name="Content Placeholder 6">
            <a:extLst>
              <a:ext uri="{FF2B5EF4-FFF2-40B4-BE49-F238E27FC236}">
                <a16:creationId xmlns:a16="http://schemas.microsoft.com/office/drawing/2014/main" id="{E7CDA626-416A-4CA4-8167-759D2F73A1A6}"/>
              </a:ext>
            </a:extLst>
          </p:cNvPr>
          <p:cNvGraphicFramePr>
            <a:graphicFrameLocks noGrp="1"/>
          </p:cNvGraphicFramePr>
          <p:nvPr>
            <p:ph idx="1"/>
            <p:extLst>
              <p:ext uri="{D42A27DB-BD31-4B8C-83A1-F6EECF244321}">
                <p14:modId xmlns:p14="http://schemas.microsoft.com/office/powerpoint/2010/main" val="1294343764"/>
              </p:ext>
            </p:extLst>
          </p:nvPr>
        </p:nvGraphicFramePr>
        <p:xfrm>
          <a:off x="609600" y="624110"/>
          <a:ext cx="8437984" cy="5920921"/>
        </p:xfrm>
        <a:graphic>
          <a:graphicData uri="http://schemas.openxmlformats.org/drawingml/2006/table">
            <a:tbl>
              <a:tblPr firstRow="1" firstCol="1" bandRow="1">
                <a:tableStyleId>{5C22544A-7EE6-4342-B048-85BDC9FD1C3A}</a:tableStyleId>
              </a:tblPr>
              <a:tblGrid>
                <a:gridCol w="471787">
                  <a:extLst>
                    <a:ext uri="{9D8B030D-6E8A-4147-A177-3AD203B41FA5}">
                      <a16:colId xmlns:a16="http://schemas.microsoft.com/office/drawing/2014/main" val="4096710148"/>
                    </a:ext>
                  </a:extLst>
                </a:gridCol>
                <a:gridCol w="7966197">
                  <a:extLst>
                    <a:ext uri="{9D8B030D-6E8A-4147-A177-3AD203B41FA5}">
                      <a16:colId xmlns:a16="http://schemas.microsoft.com/office/drawing/2014/main" val="3063816242"/>
                    </a:ext>
                  </a:extLst>
                </a:gridCol>
              </a:tblGrid>
              <a:tr h="605166">
                <a:tc gridSpan="2">
                  <a:txBody>
                    <a:bodyPr/>
                    <a:lstStyle/>
                    <a:p>
                      <a:pPr>
                        <a:spcAft>
                          <a:spcPts val="0"/>
                        </a:spcAft>
                      </a:pPr>
                      <a:r>
                        <a:rPr lang="en-GB" sz="2000" dirty="0">
                          <a:effectLst/>
                          <a:latin typeface="Garamond" panose="02020404030301010803" pitchFamily="18" charset="0"/>
                        </a:rPr>
                        <a:t> In-school barriers</a:t>
                      </a:r>
                      <a:endParaRPr lang="en-GB" sz="2000" dirty="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24369" marB="24369"/>
                </a:tc>
                <a:tc hMerge="1">
                  <a:txBody>
                    <a:bodyPr/>
                    <a:lstStyle/>
                    <a:p>
                      <a:endParaRPr lang="en-GB"/>
                    </a:p>
                  </a:txBody>
                  <a:tcPr/>
                </a:tc>
                <a:extLst>
                  <a:ext uri="{0D108BD9-81ED-4DB2-BD59-A6C34878D82A}">
                    <a16:rowId xmlns:a16="http://schemas.microsoft.com/office/drawing/2014/main" val="362260494"/>
                  </a:ext>
                </a:extLst>
              </a:tr>
              <a:tr h="656877">
                <a:tc>
                  <a:txBody>
                    <a:bodyPr/>
                    <a:lstStyle/>
                    <a:p>
                      <a:pPr algn="just">
                        <a:spcAft>
                          <a:spcPts val="0"/>
                        </a:spcAft>
                        <a:tabLst>
                          <a:tab pos="47625" algn="l"/>
                        </a:tabLst>
                      </a:pPr>
                      <a:r>
                        <a:rPr lang="en-GB" sz="1800">
                          <a:effectLst/>
                          <a:latin typeface="Garamond" panose="02020404030301010803" pitchFamily="18" charset="0"/>
                        </a:rPr>
                        <a:t>A.</a:t>
                      </a:r>
                      <a:endParaRPr lang="en-GB" sz="18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24369" marB="24369"/>
                </a:tc>
                <a:tc>
                  <a:txBody>
                    <a:bodyPr/>
                    <a:lstStyle/>
                    <a:p>
                      <a:pPr>
                        <a:spcAft>
                          <a:spcPts val="0"/>
                        </a:spcAft>
                      </a:pPr>
                      <a:r>
                        <a:rPr lang="en-GB" sz="2000">
                          <a:effectLst/>
                          <a:latin typeface="Garamond" panose="02020404030301010803" pitchFamily="18" charset="0"/>
                        </a:rPr>
                        <a:t>Core skills - word reading, reading comprehension and writing skills </a:t>
                      </a:r>
                      <a:endParaRPr lang="en-GB" sz="20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0" marB="0"/>
                </a:tc>
                <a:extLst>
                  <a:ext uri="{0D108BD9-81ED-4DB2-BD59-A6C34878D82A}">
                    <a16:rowId xmlns:a16="http://schemas.microsoft.com/office/drawing/2014/main" val="3346231057"/>
                  </a:ext>
                </a:extLst>
              </a:tr>
              <a:tr h="656877">
                <a:tc>
                  <a:txBody>
                    <a:bodyPr/>
                    <a:lstStyle/>
                    <a:p>
                      <a:pPr algn="just">
                        <a:spcAft>
                          <a:spcPts val="0"/>
                        </a:spcAft>
                        <a:tabLst>
                          <a:tab pos="47625" algn="l"/>
                        </a:tabLst>
                      </a:pPr>
                      <a:r>
                        <a:rPr lang="en-GB" sz="1800">
                          <a:effectLst/>
                          <a:latin typeface="Garamond" panose="02020404030301010803" pitchFamily="18" charset="0"/>
                        </a:rPr>
                        <a:t>B.</a:t>
                      </a:r>
                      <a:endParaRPr lang="en-GB" sz="18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24369" marB="24369"/>
                </a:tc>
                <a:tc>
                  <a:txBody>
                    <a:bodyPr/>
                    <a:lstStyle/>
                    <a:p>
                      <a:pPr>
                        <a:spcAft>
                          <a:spcPts val="0"/>
                        </a:spcAft>
                      </a:pPr>
                      <a:r>
                        <a:rPr lang="en-GB" sz="2000">
                          <a:effectLst/>
                          <a:latin typeface="Garamond" panose="02020404030301010803" pitchFamily="18" charset="0"/>
                        </a:rPr>
                        <a:t>Lockdown may have limited the ability for more able to progress as far as they would have done</a:t>
                      </a:r>
                      <a:endParaRPr lang="en-GB" sz="20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0" marB="0"/>
                </a:tc>
                <a:extLst>
                  <a:ext uri="{0D108BD9-81ED-4DB2-BD59-A6C34878D82A}">
                    <a16:rowId xmlns:a16="http://schemas.microsoft.com/office/drawing/2014/main" val="4281742966"/>
                  </a:ext>
                </a:extLst>
              </a:tr>
              <a:tr h="985316">
                <a:tc>
                  <a:txBody>
                    <a:bodyPr/>
                    <a:lstStyle/>
                    <a:p>
                      <a:pPr algn="just">
                        <a:spcAft>
                          <a:spcPts val="0"/>
                        </a:spcAft>
                        <a:tabLst>
                          <a:tab pos="47625" algn="l"/>
                        </a:tabLst>
                      </a:pPr>
                      <a:r>
                        <a:rPr lang="en-GB" sz="1800">
                          <a:effectLst/>
                          <a:latin typeface="Garamond" panose="02020404030301010803" pitchFamily="18" charset="0"/>
                        </a:rPr>
                        <a:t>C.</a:t>
                      </a:r>
                      <a:endParaRPr lang="en-GB" sz="18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24369" marB="24369"/>
                </a:tc>
                <a:tc>
                  <a:txBody>
                    <a:bodyPr/>
                    <a:lstStyle/>
                    <a:p>
                      <a:pPr>
                        <a:spcAft>
                          <a:spcPts val="0"/>
                        </a:spcAft>
                      </a:pPr>
                      <a:r>
                        <a:rPr lang="en-GB" sz="2000">
                          <a:effectLst/>
                          <a:latin typeface="Garamond" panose="02020404030301010803" pitchFamily="18" charset="0"/>
                        </a:rPr>
                        <a:t>Normal development of Language and communication may have been limited and therefore created  gaps in lockdown, causing problems in literacy in future years. </a:t>
                      </a:r>
                      <a:endParaRPr lang="en-GB" sz="20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0" marB="0"/>
                </a:tc>
                <a:extLst>
                  <a:ext uri="{0D108BD9-81ED-4DB2-BD59-A6C34878D82A}">
                    <a16:rowId xmlns:a16="http://schemas.microsoft.com/office/drawing/2014/main" val="3482889492"/>
                  </a:ext>
                </a:extLst>
              </a:tr>
              <a:tr h="656877">
                <a:tc>
                  <a:txBody>
                    <a:bodyPr/>
                    <a:lstStyle/>
                    <a:p>
                      <a:pPr algn="just">
                        <a:spcAft>
                          <a:spcPts val="0"/>
                        </a:spcAft>
                        <a:tabLst>
                          <a:tab pos="47625" algn="l"/>
                        </a:tabLst>
                      </a:pPr>
                      <a:r>
                        <a:rPr lang="en-GB" sz="1800">
                          <a:effectLst/>
                          <a:latin typeface="Garamond" panose="02020404030301010803" pitchFamily="18" charset="0"/>
                        </a:rPr>
                        <a:t>D. </a:t>
                      </a:r>
                      <a:endParaRPr lang="en-GB" sz="18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24369" marB="24369"/>
                </a:tc>
                <a:tc>
                  <a:txBody>
                    <a:bodyPr/>
                    <a:lstStyle/>
                    <a:p>
                      <a:pPr>
                        <a:spcAft>
                          <a:spcPts val="0"/>
                        </a:spcAft>
                      </a:pPr>
                      <a:r>
                        <a:rPr lang="en-GB" sz="2000">
                          <a:effectLst/>
                          <a:latin typeface="Garamond" panose="02020404030301010803" pitchFamily="18" charset="0"/>
                        </a:rPr>
                        <a:t>Social and emotional resilience of some pupils affects learning, relationships and wellbeing</a:t>
                      </a:r>
                      <a:endParaRPr lang="en-GB" sz="20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0" marB="0"/>
                </a:tc>
                <a:extLst>
                  <a:ext uri="{0D108BD9-81ED-4DB2-BD59-A6C34878D82A}">
                    <a16:rowId xmlns:a16="http://schemas.microsoft.com/office/drawing/2014/main" val="3560139418"/>
                  </a:ext>
                </a:extLst>
              </a:tr>
              <a:tr h="389176">
                <a:tc gridSpan="2">
                  <a:txBody>
                    <a:bodyPr/>
                    <a:lstStyle/>
                    <a:p>
                      <a:pPr>
                        <a:spcAft>
                          <a:spcPts val="0"/>
                        </a:spcAft>
                      </a:pPr>
                      <a:r>
                        <a:rPr lang="en-GB" sz="2000" dirty="0">
                          <a:effectLst/>
                          <a:latin typeface="Garamond" panose="02020404030301010803" pitchFamily="18" charset="0"/>
                        </a:rPr>
                        <a:t> External barriers</a:t>
                      </a:r>
                      <a:endParaRPr lang="en-GB" sz="2000" dirty="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24369" marB="24369"/>
                </a:tc>
                <a:tc hMerge="1">
                  <a:txBody>
                    <a:bodyPr/>
                    <a:lstStyle/>
                    <a:p>
                      <a:endParaRPr lang="en-GB"/>
                    </a:p>
                  </a:txBody>
                  <a:tcPr/>
                </a:tc>
                <a:extLst>
                  <a:ext uri="{0D108BD9-81ED-4DB2-BD59-A6C34878D82A}">
                    <a16:rowId xmlns:a16="http://schemas.microsoft.com/office/drawing/2014/main" val="2429730319"/>
                  </a:ext>
                </a:extLst>
              </a:tr>
              <a:tr h="985316">
                <a:tc>
                  <a:txBody>
                    <a:bodyPr/>
                    <a:lstStyle/>
                    <a:p>
                      <a:pPr>
                        <a:spcAft>
                          <a:spcPts val="0"/>
                        </a:spcAft>
                        <a:tabLst>
                          <a:tab pos="38100" algn="l"/>
                          <a:tab pos="270510" algn="l"/>
                        </a:tabLst>
                      </a:pPr>
                      <a:r>
                        <a:rPr lang="en-GB" sz="1800">
                          <a:effectLst/>
                          <a:latin typeface="Garamond" panose="02020404030301010803" pitchFamily="18" charset="0"/>
                        </a:rPr>
                        <a:t>E. </a:t>
                      </a:r>
                      <a:endParaRPr lang="en-GB" sz="18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24369" marB="24369"/>
                </a:tc>
                <a:tc>
                  <a:txBody>
                    <a:bodyPr/>
                    <a:lstStyle/>
                    <a:p>
                      <a:pPr>
                        <a:spcAft>
                          <a:spcPts val="0"/>
                        </a:spcAft>
                      </a:pPr>
                      <a:r>
                        <a:rPr lang="en-GB" sz="2000">
                          <a:effectLst/>
                          <a:latin typeface="Garamond" panose="02020404030301010803" pitchFamily="18" charset="0"/>
                        </a:rPr>
                        <a:t>A number of children and families require emotional support to build self-esteem, support through times of stress and raise confidence in social situations.</a:t>
                      </a:r>
                      <a:endParaRPr lang="en-GB" sz="240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0" marB="0"/>
                </a:tc>
                <a:extLst>
                  <a:ext uri="{0D108BD9-81ED-4DB2-BD59-A6C34878D82A}">
                    <a16:rowId xmlns:a16="http://schemas.microsoft.com/office/drawing/2014/main" val="1959876344"/>
                  </a:ext>
                </a:extLst>
              </a:tr>
              <a:tr h="985316">
                <a:tc>
                  <a:txBody>
                    <a:bodyPr/>
                    <a:lstStyle/>
                    <a:p>
                      <a:pPr>
                        <a:spcAft>
                          <a:spcPts val="0"/>
                        </a:spcAft>
                        <a:tabLst>
                          <a:tab pos="38100" algn="l"/>
                          <a:tab pos="270510" algn="l"/>
                        </a:tabLst>
                      </a:pPr>
                      <a:r>
                        <a:rPr lang="en-GB" sz="1800">
                          <a:effectLst/>
                          <a:latin typeface="Garamond" panose="02020404030301010803" pitchFamily="18" charset="0"/>
                        </a:rPr>
                        <a:t>F. </a:t>
                      </a:r>
                      <a:endParaRPr lang="en-GB" sz="1800">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24369" marB="24369"/>
                </a:tc>
                <a:tc>
                  <a:txBody>
                    <a:bodyPr/>
                    <a:lstStyle/>
                    <a:p>
                      <a:pPr>
                        <a:spcAft>
                          <a:spcPts val="0"/>
                        </a:spcAft>
                      </a:pPr>
                      <a:r>
                        <a:rPr lang="en-GB" sz="2000" dirty="0">
                          <a:effectLst/>
                          <a:latin typeface="Garamond" panose="02020404030301010803" pitchFamily="18" charset="0"/>
                        </a:rPr>
                        <a:t>For some families there was minimal home support from families and fragile links between home and school, for some affects attainment and progress. </a:t>
                      </a:r>
                      <a:endParaRPr lang="en-GB" sz="24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46174" marR="46174" marT="0" marB="0"/>
                </a:tc>
                <a:extLst>
                  <a:ext uri="{0D108BD9-81ED-4DB2-BD59-A6C34878D82A}">
                    <a16:rowId xmlns:a16="http://schemas.microsoft.com/office/drawing/2014/main" val="854698379"/>
                  </a:ext>
                </a:extLst>
              </a:tr>
            </a:tbl>
          </a:graphicData>
        </a:graphic>
      </p:graphicFrame>
    </p:spTree>
    <p:extLst>
      <p:ext uri="{BB962C8B-B14F-4D97-AF65-F5344CB8AC3E}">
        <p14:creationId xmlns:p14="http://schemas.microsoft.com/office/powerpoint/2010/main" val="216188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422DBF-F297-46C8-89F0-480B25A86993}"/>
              </a:ext>
            </a:extLst>
          </p:cNvPr>
          <p:cNvSpPr txBox="1"/>
          <p:nvPr/>
        </p:nvSpPr>
        <p:spPr>
          <a:xfrm>
            <a:off x="1600200" y="1233771"/>
            <a:ext cx="7068741" cy="5009064"/>
          </a:xfrm>
          <a:prstGeom prst="rect">
            <a:avLst/>
          </a:prstGeom>
          <a:noFill/>
        </p:spPr>
        <p:txBody>
          <a:bodyPr wrap="square">
            <a:spAutoFit/>
          </a:bodyPr>
          <a:lstStyle/>
          <a:p>
            <a:pPr algn="ctr"/>
            <a:r>
              <a:rPr lang="en-US" sz="3375" b="1" dirty="0">
                <a:latin typeface="Garamond" panose="02020404030301010803" pitchFamily="18" charset="0"/>
              </a:rPr>
              <a:t>Addressing the 5 losses from lockdown</a:t>
            </a:r>
          </a:p>
          <a:p>
            <a:pPr>
              <a:buFont typeface="Wingdings" charset="2"/>
              <a:buChar char="Ø"/>
            </a:pPr>
            <a:endParaRPr lang="en-US" sz="2100" dirty="0">
              <a:latin typeface="Garamond" panose="02020404030301010803" pitchFamily="18" charset="0"/>
            </a:endParaRPr>
          </a:p>
          <a:p>
            <a:pPr algn="ctr">
              <a:buFont typeface="Wingdings" charset="2"/>
              <a:buChar char="Ø"/>
            </a:pPr>
            <a:r>
              <a:rPr lang="en-US" sz="2100" dirty="0">
                <a:latin typeface="Garamond" panose="02020404030301010803" pitchFamily="18" charset="0"/>
              </a:rPr>
              <a:t>Loss of routine</a:t>
            </a:r>
          </a:p>
          <a:p>
            <a:pPr algn="ctr">
              <a:buFont typeface="Wingdings" charset="2"/>
              <a:buChar char="Ø"/>
            </a:pPr>
            <a:r>
              <a:rPr lang="en-US" sz="2100" dirty="0">
                <a:latin typeface="Garamond" panose="02020404030301010803" pitchFamily="18" charset="0"/>
              </a:rPr>
              <a:t>Loss of structure</a:t>
            </a:r>
          </a:p>
          <a:p>
            <a:pPr algn="ctr">
              <a:buFont typeface="Wingdings" charset="2"/>
              <a:buChar char="Ø"/>
            </a:pPr>
            <a:r>
              <a:rPr lang="en-US" sz="2100" dirty="0">
                <a:latin typeface="Garamond" panose="02020404030301010803" pitchFamily="18" charset="0"/>
              </a:rPr>
              <a:t>Loss of friendship</a:t>
            </a:r>
          </a:p>
          <a:p>
            <a:pPr algn="ctr">
              <a:buFont typeface="Wingdings" charset="2"/>
              <a:buChar char="Ø"/>
            </a:pPr>
            <a:r>
              <a:rPr lang="en-US" sz="2100" dirty="0">
                <a:latin typeface="Garamond" panose="02020404030301010803" pitchFamily="18" charset="0"/>
              </a:rPr>
              <a:t>Loss of opportunity</a:t>
            </a:r>
          </a:p>
          <a:p>
            <a:pPr algn="ctr">
              <a:buFont typeface="Wingdings" charset="2"/>
              <a:buChar char="Ø"/>
            </a:pPr>
            <a:r>
              <a:rPr lang="en-US" sz="2100" dirty="0">
                <a:latin typeface="Garamond" panose="02020404030301010803" pitchFamily="18" charset="0"/>
              </a:rPr>
              <a:t>Loss of freedom</a:t>
            </a:r>
          </a:p>
          <a:p>
            <a:pPr>
              <a:buFont typeface="Wingdings" charset="2"/>
              <a:buChar char="Ø"/>
            </a:pPr>
            <a:endParaRPr lang="en-US" sz="2100" dirty="0">
              <a:latin typeface="Garamond" panose="02020404030301010803" pitchFamily="18" charset="0"/>
            </a:endParaRPr>
          </a:p>
          <a:p>
            <a:r>
              <a:rPr lang="en-US" sz="2100" dirty="0">
                <a:latin typeface="Garamond" panose="02020404030301010803" pitchFamily="18" charset="0"/>
              </a:rPr>
              <a:t>It generates 4 consequences – bereavement, attachment, anxiety and trauma</a:t>
            </a:r>
          </a:p>
          <a:p>
            <a:pPr>
              <a:buFont typeface="Wingdings" charset="2"/>
              <a:buChar char="Ø"/>
            </a:pPr>
            <a:endParaRPr lang="en-US" sz="2100" dirty="0">
              <a:latin typeface="Garamond" panose="02020404030301010803" pitchFamily="18" charset="0"/>
            </a:endParaRPr>
          </a:p>
          <a:p>
            <a:r>
              <a:rPr lang="en-US" sz="2100" dirty="0">
                <a:latin typeface="Garamond" panose="02020404030301010803" pitchFamily="18" charset="0"/>
              </a:rPr>
              <a:t>Anxiety can lock the brain – our children will not learn if they are in a anxious state</a:t>
            </a:r>
          </a:p>
        </p:txBody>
      </p:sp>
    </p:spTree>
    <p:extLst>
      <p:ext uri="{BB962C8B-B14F-4D97-AF65-F5344CB8AC3E}">
        <p14:creationId xmlns:p14="http://schemas.microsoft.com/office/powerpoint/2010/main" val="749628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7899" y="141912"/>
            <a:ext cx="7557511" cy="632321"/>
          </a:xfrm>
        </p:spPr>
        <p:txBody>
          <a:bodyPr>
            <a:normAutofit/>
          </a:bodyPr>
          <a:lstStyle/>
          <a:p>
            <a:r>
              <a:rPr lang="en-US" sz="3200" dirty="0">
                <a:latin typeface="Garamond" panose="02020404030301010803" pitchFamily="18" charset="0"/>
              </a:rPr>
              <a:t>Our Jennett’s Park Approach </a:t>
            </a:r>
          </a:p>
        </p:txBody>
      </p:sp>
      <p:graphicFrame>
        <p:nvGraphicFramePr>
          <p:cNvPr id="15" name="Content Placeholder 14" descr="Step Up Process diagram showing 5 steps ascending" title="SmartArt"/>
          <p:cNvGraphicFramePr>
            <a:graphicFrameLocks noGrp="1"/>
          </p:cNvGraphicFramePr>
          <p:nvPr>
            <p:ph idx="1"/>
            <p:extLst>
              <p:ext uri="{D42A27DB-BD31-4B8C-83A1-F6EECF244321}">
                <p14:modId xmlns:p14="http://schemas.microsoft.com/office/powerpoint/2010/main" val="2110319640"/>
              </p:ext>
            </p:extLst>
          </p:nvPr>
        </p:nvGraphicFramePr>
        <p:xfrm>
          <a:off x="1209845" y="1014926"/>
          <a:ext cx="7557510" cy="5843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619090" y="1165860"/>
            <a:ext cx="2876210" cy="1246495"/>
          </a:xfrm>
          <a:prstGeom prst="rect">
            <a:avLst/>
          </a:prstGeom>
        </p:spPr>
        <p:txBody>
          <a:bodyPr wrap="square">
            <a:spAutoFit/>
          </a:bodyPr>
          <a:lstStyle/>
          <a:p>
            <a:pPr fontAlgn="base"/>
            <a:r>
              <a:rPr lang="en-GB" sz="1875" dirty="0">
                <a:solidFill>
                  <a:srgbClr val="000000"/>
                </a:solidFill>
                <a:latin typeface="Garamond" panose="02020404030301010803" pitchFamily="18" charset="0"/>
              </a:rPr>
              <a:t>To help us support children with our collective recovery, we will focus on four key areas </a:t>
            </a:r>
          </a:p>
        </p:txBody>
      </p:sp>
    </p:spTree>
    <p:extLst>
      <p:ext uri="{BB962C8B-B14F-4D97-AF65-F5344CB8AC3E}">
        <p14:creationId xmlns:p14="http://schemas.microsoft.com/office/powerpoint/2010/main" val="1962506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102980-92CA-4A69-BE5F-D3FF8FB48FEE}"/>
              </a:ext>
            </a:extLst>
          </p:cNvPr>
          <p:cNvSpPr>
            <a:spLocks noGrp="1"/>
          </p:cNvSpPr>
          <p:nvPr>
            <p:ph type="title"/>
          </p:nvPr>
        </p:nvSpPr>
        <p:spPr/>
        <p:txBody>
          <a:bodyPr/>
          <a:lstStyle/>
          <a:p>
            <a:r>
              <a:rPr lang="en-GB" dirty="0">
                <a:latin typeface="Garamond" panose="02020404030301010803" pitchFamily="18" charset="0"/>
              </a:rPr>
              <a:t>4 Phased approach 	</a:t>
            </a:r>
          </a:p>
        </p:txBody>
      </p:sp>
      <p:sp>
        <p:nvSpPr>
          <p:cNvPr id="6" name="Content Placeholder 5">
            <a:extLst>
              <a:ext uri="{FF2B5EF4-FFF2-40B4-BE49-F238E27FC236}">
                <a16:creationId xmlns:a16="http://schemas.microsoft.com/office/drawing/2014/main" id="{B1EC8774-8C74-46CA-9187-1087CC9B5787}"/>
              </a:ext>
            </a:extLst>
          </p:cNvPr>
          <p:cNvSpPr>
            <a:spLocks noGrp="1"/>
          </p:cNvSpPr>
          <p:nvPr>
            <p:ph idx="1"/>
          </p:nvPr>
        </p:nvSpPr>
        <p:spPr/>
        <p:txBody>
          <a:bodyPr>
            <a:normAutofit/>
          </a:bodyPr>
          <a:lstStyle/>
          <a:p>
            <a:r>
              <a:rPr lang="en-GB" sz="2800" dirty="0">
                <a:latin typeface="Garamond" panose="02020404030301010803" pitchFamily="18" charset="0"/>
              </a:rPr>
              <a:t>We took our time to be back to ‘normal’. What is normal?</a:t>
            </a:r>
          </a:p>
          <a:p>
            <a:r>
              <a:rPr lang="en-GB" sz="2800" dirty="0">
                <a:latin typeface="Garamond" panose="02020404030301010803" pitchFamily="18" charset="0"/>
              </a:rPr>
              <a:t>Week 1</a:t>
            </a:r>
          </a:p>
          <a:p>
            <a:r>
              <a:rPr lang="en-GB" sz="2800" dirty="0">
                <a:latin typeface="Garamond" panose="02020404030301010803" pitchFamily="18" charset="0"/>
              </a:rPr>
              <a:t>Week 2</a:t>
            </a:r>
          </a:p>
          <a:p>
            <a:r>
              <a:rPr lang="en-GB" sz="2800" dirty="0">
                <a:latin typeface="Garamond" panose="02020404030301010803" pitchFamily="18" charset="0"/>
              </a:rPr>
              <a:t>Week 3 </a:t>
            </a:r>
          </a:p>
          <a:p>
            <a:r>
              <a:rPr lang="en-GB" sz="2800" dirty="0">
                <a:latin typeface="Garamond" panose="02020404030301010803" pitchFamily="18" charset="0"/>
              </a:rPr>
              <a:t>Ongoing ( with review cycles every half term) </a:t>
            </a:r>
          </a:p>
        </p:txBody>
      </p:sp>
    </p:spTree>
    <p:extLst>
      <p:ext uri="{BB962C8B-B14F-4D97-AF65-F5344CB8AC3E}">
        <p14:creationId xmlns:p14="http://schemas.microsoft.com/office/powerpoint/2010/main" val="4192404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31670" y="161859"/>
            <a:ext cx="7029450" cy="900312"/>
          </a:xfrm>
        </p:spPr>
        <p:txBody>
          <a:bodyPr/>
          <a:lstStyle/>
          <a:p>
            <a:r>
              <a:rPr lang="en-GB" dirty="0">
                <a:latin typeface="Garamond" panose="02020404030301010803" pitchFamily="18" charset="0"/>
              </a:rPr>
              <a:t>Week 1 (first 5 days) </a:t>
            </a:r>
          </a:p>
        </p:txBody>
      </p:sp>
      <p:graphicFrame>
        <p:nvGraphicFramePr>
          <p:cNvPr id="6" name="Diagram 5"/>
          <p:cNvGraphicFramePr/>
          <p:nvPr>
            <p:extLst>
              <p:ext uri="{D42A27DB-BD31-4B8C-83A1-F6EECF244321}">
                <p14:modId xmlns:p14="http://schemas.microsoft.com/office/powerpoint/2010/main" val="1822935108"/>
              </p:ext>
            </p:extLst>
          </p:nvPr>
        </p:nvGraphicFramePr>
        <p:xfrm>
          <a:off x="2397919" y="940373"/>
          <a:ext cx="5963201" cy="4031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478632" y="1978819"/>
            <a:ext cx="3147785" cy="715581"/>
          </a:xfrm>
          <a:prstGeom prst="rect">
            <a:avLst/>
          </a:prstGeom>
          <a:noFill/>
        </p:spPr>
        <p:txBody>
          <a:bodyPr wrap="none" rtlCol="0">
            <a:spAutoFit/>
          </a:bodyPr>
          <a:lstStyle/>
          <a:p>
            <a:r>
              <a:rPr lang="en-GB" sz="1350" dirty="0"/>
              <a:t>Our aims by the end of the first stage</a:t>
            </a:r>
          </a:p>
          <a:p>
            <a:pPr marL="214313" indent="-214313">
              <a:buFontTx/>
              <a:buChar char="-"/>
            </a:pPr>
            <a:r>
              <a:rPr lang="en-GB" sz="1350" dirty="0"/>
              <a:t>To reconnect with school</a:t>
            </a:r>
          </a:p>
          <a:p>
            <a:pPr marL="214313" indent="-214313">
              <a:buFontTx/>
              <a:buChar char="-"/>
            </a:pPr>
            <a:r>
              <a:rPr lang="en-GB" sz="1350" dirty="0"/>
              <a:t>To feel happy, secure and safe</a:t>
            </a:r>
          </a:p>
        </p:txBody>
      </p:sp>
      <p:sp>
        <p:nvSpPr>
          <p:cNvPr id="2" name="TextBox 1"/>
          <p:cNvSpPr txBox="1"/>
          <p:nvPr/>
        </p:nvSpPr>
        <p:spPr>
          <a:xfrm>
            <a:off x="5441725" y="1482618"/>
            <a:ext cx="545342" cy="2308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900" dirty="0">
                <a:latin typeface="Garamond" panose="02020404030301010803" pitchFamily="18" charset="0"/>
              </a:rPr>
              <a:t>Reading</a:t>
            </a:r>
          </a:p>
        </p:txBody>
      </p:sp>
      <p:sp>
        <p:nvSpPr>
          <p:cNvPr id="7" name="TextBox 6"/>
          <p:cNvSpPr txBox="1"/>
          <p:nvPr/>
        </p:nvSpPr>
        <p:spPr>
          <a:xfrm>
            <a:off x="4477539" y="1346939"/>
            <a:ext cx="521297" cy="2308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900" dirty="0">
                <a:latin typeface="Garamond" panose="02020404030301010803" pitchFamily="18" charset="0"/>
              </a:rPr>
              <a:t>Writing</a:t>
            </a:r>
          </a:p>
        </p:txBody>
      </p:sp>
      <p:sp>
        <p:nvSpPr>
          <p:cNvPr id="8" name="TextBox 7"/>
          <p:cNvSpPr txBox="1"/>
          <p:nvPr/>
        </p:nvSpPr>
        <p:spPr>
          <a:xfrm>
            <a:off x="5579269" y="2103843"/>
            <a:ext cx="461986" cy="2308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900" dirty="0">
                <a:latin typeface="Garamond" panose="02020404030301010803" pitchFamily="18" charset="0"/>
              </a:rPr>
              <a:t>Maths</a:t>
            </a:r>
          </a:p>
        </p:txBody>
      </p:sp>
      <p:sp>
        <p:nvSpPr>
          <p:cNvPr id="9" name="TextBox 8"/>
          <p:cNvSpPr txBox="1"/>
          <p:nvPr/>
        </p:nvSpPr>
        <p:spPr>
          <a:xfrm>
            <a:off x="4336975" y="2103843"/>
            <a:ext cx="543739" cy="2308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900" dirty="0">
                <a:latin typeface="Garamond" panose="02020404030301010803" pitchFamily="18" charset="0"/>
              </a:rPr>
              <a:t>Phonics</a:t>
            </a:r>
          </a:p>
        </p:txBody>
      </p:sp>
      <p:sp>
        <p:nvSpPr>
          <p:cNvPr id="10" name="TextBox 9"/>
          <p:cNvSpPr txBox="1"/>
          <p:nvPr/>
        </p:nvSpPr>
        <p:spPr>
          <a:xfrm>
            <a:off x="2801143" y="3336885"/>
            <a:ext cx="1598899"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Mindful activities</a:t>
            </a:r>
          </a:p>
        </p:txBody>
      </p:sp>
      <p:sp>
        <p:nvSpPr>
          <p:cNvPr id="11" name="TextBox 10"/>
          <p:cNvSpPr txBox="1"/>
          <p:nvPr/>
        </p:nvSpPr>
        <p:spPr>
          <a:xfrm>
            <a:off x="3492346" y="2766542"/>
            <a:ext cx="763351"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Games</a:t>
            </a:r>
          </a:p>
        </p:txBody>
      </p:sp>
      <p:sp>
        <p:nvSpPr>
          <p:cNvPr id="12" name="TextBox 11"/>
          <p:cNvSpPr txBox="1"/>
          <p:nvPr/>
        </p:nvSpPr>
        <p:spPr>
          <a:xfrm>
            <a:off x="6732971" y="2657839"/>
            <a:ext cx="1075936"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Circle time</a:t>
            </a:r>
          </a:p>
        </p:txBody>
      </p:sp>
      <p:sp>
        <p:nvSpPr>
          <p:cNvPr id="13" name="TextBox 12"/>
          <p:cNvSpPr txBox="1"/>
          <p:nvPr/>
        </p:nvSpPr>
        <p:spPr>
          <a:xfrm>
            <a:off x="6979125" y="4055359"/>
            <a:ext cx="1250086"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Creativity</a:t>
            </a:r>
          </a:p>
        </p:txBody>
      </p:sp>
      <p:sp>
        <p:nvSpPr>
          <p:cNvPr id="14" name="TextBox 13"/>
          <p:cNvSpPr txBox="1"/>
          <p:nvPr/>
        </p:nvSpPr>
        <p:spPr>
          <a:xfrm>
            <a:off x="4846395" y="3336885"/>
            <a:ext cx="737702"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Stories</a:t>
            </a:r>
          </a:p>
        </p:txBody>
      </p:sp>
      <p:sp>
        <p:nvSpPr>
          <p:cNvPr id="15" name="TextBox 14"/>
          <p:cNvSpPr txBox="1"/>
          <p:nvPr/>
        </p:nvSpPr>
        <p:spPr>
          <a:xfrm>
            <a:off x="2473600" y="4866166"/>
            <a:ext cx="4797339"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Rebuilding relationships – peers and staff</a:t>
            </a:r>
          </a:p>
        </p:txBody>
      </p:sp>
      <p:sp>
        <p:nvSpPr>
          <p:cNvPr id="16" name="TextBox 15"/>
          <p:cNvSpPr txBox="1"/>
          <p:nvPr/>
        </p:nvSpPr>
        <p:spPr>
          <a:xfrm>
            <a:off x="1598328" y="4191861"/>
            <a:ext cx="1547218"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Time to talk</a:t>
            </a:r>
          </a:p>
        </p:txBody>
      </p:sp>
      <p:sp>
        <p:nvSpPr>
          <p:cNvPr id="17" name="TextBox 16"/>
          <p:cNvSpPr txBox="1"/>
          <p:nvPr/>
        </p:nvSpPr>
        <p:spPr>
          <a:xfrm>
            <a:off x="3781722" y="5479045"/>
            <a:ext cx="2251770"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Rules and routines</a:t>
            </a:r>
          </a:p>
        </p:txBody>
      </p:sp>
      <p:sp>
        <p:nvSpPr>
          <p:cNvPr id="5" name="TextBox 4">
            <a:extLst>
              <a:ext uri="{FF2B5EF4-FFF2-40B4-BE49-F238E27FC236}">
                <a16:creationId xmlns:a16="http://schemas.microsoft.com/office/drawing/2014/main" id="{E9CD8D9A-D496-47D9-B674-F6E57FD4FF66}"/>
              </a:ext>
            </a:extLst>
          </p:cNvPr>
          <p:cNvSpPr txBox="1"/>
          <p:nvPr/>
        </p:nvSpPr>
        <p:spPr>
          <a:xfrm>
            <a:off x="5916463" y="3336885"/>
            <a:ext cx="2155077"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Exercise and movement</a:t>
            </a:r>
          </a:p>
        </p:txBody>
      </p:sp>
    </p:spTree>
    <p:extLst>
      <p:ext uri="{BB962C8B-B14F-4D97-AF65-F5344CB8AC3E}">
        <p14:creationId xmlns:p14="http://schemas.microsoft.com/office/powerpoint/2010/main" val="4130838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8030" y="58637"/>
            <a:ext cx="7029450" cy="900312"/>
          </a:xfrm>
        </p:spPr>
        <p:txBody>
          <a:bodyPr/>
          <a:lstStyle/>
          <a:p>
            <a:r>
              <a:rPr lang="en-GB" dirty="0">
                <a:latin typeface="Garamond" panose="02020404030301010803" pitchFamily="18" charset="0"/>
              </a:rPr>
              <a:t>Week 2</a:t>
            </a:r>
          </a:p>
        </p:txBody>
      </p:sp>
      <p:graphicFrame>
        <p:nvGraphicFramePr>
          <p:cNvPr id="6" name="Diagram 5"/>
          <p:cNvGraphicFramePr/>
          <p:nvPr>
            <p:extLst>
              <p:ext uri="{D42A27DB-BD31-4B8C-83A1-F6EECF244321}">
                <p14:modId xmlns:p14="http://schemas.microsoft.com/office/powerpoint/2010/main" val="1416907203"/>
              </p:ext>
            </p:extLst>
          </p:nvPr>
        </p:nvGraphicFramePr>
        <p:xfrm>
          <a:off x="2306529" y="0"/>
          <a:ext cx="5658753" cy="6092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250845" y="1763339"/>
            <a:ext cx="2782868" cy="1546577"/>
          </a:xfrm>
          <a:prstGeom prst="rect">
            <a:avLst/>
          </a:prstGeom>
          <a:noFill/>
        </p:spPr>
        <p:txBody>
          <a:bodyPr wrap="square" rtlCol="0">
            <a:spAutoFit/>
          </a:bodyPr>
          <a:lstStyle/>
          <a:p>
            <a:r>
              <a:rPr lang="en-GB" sz="1350" dirty="0">
                <a:latin typeface="Garamond" panose="02020404030301010803" pitchFamily="18" charset="0"/>
              </a:rPr>
              <a:t>Our aims by the end of the second stage</a:t>
            </a:r>
          </a:p>
          <a:p>
            <a:pPr marL="214313" indent="-214313">
              <a:buFontTx/>
              <a:buChar char="-"/>
            </a:pPr>
            <a:r>
              <a:rPr lang="en-GB" sz="1350" dirty="0">
                <a:latin typeface="Garamond" panose="02020404030301010803" pitchFamily="18" charset="0"/>
              </a:rPr>
              <a:t>To begin more ‘normal’ school expectations</a:t>
            </a:r>
          </a:p>
          <a:p>
            <a:pPr marL="214313" indent="-214313">
              <a:buFontTx/>
              <a:buChar char="-"/>
            </a:pPr>
            <a:r>
              <a:rPr lang="en-GB" sz="1350" dirty="0">
                <a:latin typeface="Garamond" panose="02020404030301010803" pitchFamily="18" charset="0"/>
              </a:rPr>
              <a:t>Turn the focus towards academic learning IF ready</a:t>
            </a:r>
          </a:p>
          <a:p>
            <a:pPr marL="214313" indent="-214313">
              <a:buFontTx/>
              <a:buChar char="-"/>
            </a:pPr>
            <a:r>
              <a:rPr lang="en-GB" sz="1350" dirty="0">
                <a:latin typeface="Garamond" panose="02020404030301010803" pitchFamily="18" charset="0"/>
              </a:rPr>
              <a:t>To feel happy, secure and safe</a:t>
            </a:r>
          </a:p>
        </p:txBody>
      </p:sp>
      <p:sp>
        <p:nvSpPr>
          <p:cNvPr id="4" name="TextBox 3">
            <a:extLst>
              <a:ext uri="{FF2B5EF4-FFF2-40B4-BE49-F238E27FC236}">
                <a16:creationId xmlns:a16="http://schemas.microsoft.com/office/drawing/2014/main" id="{4B7DAEBC-19C3-4686-BAD5-059F729A8506}"/>
              </a:ext>
            </a:extLst>
          </p:cNvPr>
          <p:cNvSpPr txBox="1"/>
          <p:nvPr/>
        </p:nvSpPr>
        <p:spPr>
          <a:xfrm>
            <a:off x="5505379" y="2288074"/>
            <a:ext cx="843051"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Reading</a:t>
            </a:r>
          </a:p>
        </p:txBody>
      </p:sp>
      <p:sp>
        <p:nvSpPr>
          <p:cNvPr id="10" name="TextBox 9">
            <a:extLst>
              <a:ext uri="{FF2B5EF4-FFF2-40B4-BE49-F238E27FC236}">
                <a16:creationId xmlns:a16="http://schemas.microsoft.com/office/drawing/2014/main" id="{9F7A9A6A-9901-4985-AFBB-52B932D597EF}"/>
              </a:ext>
            </a:extLst>
          </p:cNvPr>
          <p:cNvSpPr txBox="1"/>
          <p:nvPr/>
        </p:nvSpPr>
        <p:spPr>
          <a:xfrm>
            <a:off x="3123363" y="3207153"/>
            <a:ext cx="1203215"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b="1" u="sng" dirty="0">
                <a:latin typeface="Garamond" panose="02020404030301010803" pitchFamily="18" charset="0"/>
              </a:rPr>
              <a:t>Short</a:t>
            </a:r>
            <a:r>
              <a:rPr lang="en-GB" sz="1650" dirty="0">
                <a:latin typeface="Garamond" panose="02020404030301010803" pitchFamily="18" charset="0"/>
              </a:rPr>
              <a:t> writes</a:t>
            </a:r>
          </a:p>
        </p:txBody>
      </p:sp>
      <p:sp>
        <p:nvSpPr>
          <p:cNvPr id="12" name="TextBox 11">
            <a:extLst>
              <a:ext uri="{FF2B5EF4-FFF2-40B4-BE49-F238E27FC236}">
                <a16:creationId xmlns:a16="http://schemas.microsoft.com/office/drawing/2014/main" id="{F7338E20-18C1-4A19-BCA2-36511F3DAEBA}"/>
              </a:ext>
            </a:extLst>
          </p:cNvPr>
          <p:cNvSpPr txBox="1"/>
          <p:nvPr/>
        </p:nvSpPr>
        <p:spPr>
          <a:xfrm>
            <a:off x="3295080" y="2360231"/>
            <a:ext cx="1652440"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Basic math games</a:t>
            </a:r>
          </a:p>
        </p:txBody>
      </p:sp>
      <p:sp>
        <p:nvSpPr>
          <p:cNvPr id="14" name="TextBox 13">
            <a:extLst>
              <a:ext uri="{FF2B5EF4-FFF2-40B4-BE49-F238E27FC236}">
                <a16:creationId xmlns:a16="http://schemas.microsoft.com/office/drawing/2014/main" id="{67F0590C-8EEE-4C85-B196-3BB8A48CAD41}"/>
              </a:ext>
            </a:extLst>
          </p:cNvPr>
          <p:cNvSpPr txBox="1"/>
          <p:nvPr/>
        </p:nvSpPr>
        <p:spPr>
          <a:xfrm>
            <a:off x="6301161" y="3264862"/>
            <a:ext cx="2657102" cy="34624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650" dirty="0">
                <a:latin typeface="Garamond" panose="02020404030301010803" pitchFamily="18" charset="0"/>
              </a:rPr>
              <a:t>Phonics/literacy </a:t>
            </a:r>
            <a:r>
              <a:rPr lang="en-GB" sz="1650" b="1" u="sng" dirty="0">
                <a:latin typeface="Garamond" panose="02020404030301010803" pitchFamily="18" charset="0"/>
              </a:rPr>
              <a:t>games</a:t>
            </a:r>
          </a:p>
        </p:txBody>
      </p:sp>
      <p:sp>
        <p:nvSpPr>
          <p:cNvPr id="16" name="TextBox 15">
            <a:extLst>
              <a:ext uri="{FF2B5EF4-FFF2-40B4-BE49-F238E27FC236}">
                <a16:creationId xmlns:a16="http://schemas.microsoft.com/office/drawing/2014/main" id="{FE55713F-5733-405F-9DF7-54BB163590CA}"/>
              </a:ext>
            </a:extLst>
          </p:cNvPr>
          <p:cNvSpPr txBox="1"/>
          <p:nvPr/>
        </p:nvSpPr>
        <p:spPr>
          <a:xfrm>
            <a:off x="1583706" y="5451239"/>
            <a:ext cx="2112501"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Mindful activities</a:t>
            </a:r>
          </a:p>
        </p:txBody>
      </p:sp>
      <p:sp>
        <p:nvSpPr>
          <p:cNvPr id="18" name="TextBox 17">
            <a:extLst>
              <a:ext uri="{FF2B5EF4-FFF2-40B4-BE49-F238E27FC236}">
                <a16:creationId xmlns:a16="http://schemas.microsoft.com/office/drawing/2014/main" id="{C93B2E77-287E-4985-A843-CD8080C0B976}"/>
              </a:ext>
            </a:extLst>
          </p:cNvPr>
          <p:cNvSpPr txBox="1"/>
          <p:nvPr/>
        </p:nvSpPr>
        <p:spPr>
          <a:xfrm>
            <a:off x="4391552" y="1540704"/>
            <a:ext cx="1580097" cy="26545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125" dirty="0">
                <a:latin typeface="Garamond" panose="02020404030301010803" pitchFamily="18" charset="0"/>
              </a:rPr>
              <a:t>Informal assessment</a:t>
            </a:r>
          </a:p>
        </p:txBody>
      </p:sp>
      <p:sp>
        <p:nvSpPr>
          <p:cNvPr id="20" name="TextBox 19">
            <a:extLst>
              <a:ext uri="{FF2B5EF4-FFF2-40B4-BE49-F238E27FC236}">
                <a16:creationId xmlns:a16="http://schemas.microsoft.com/office/drawing/2014/main" id="{33BA1F3C-A652-441A-ACF0-980FC5209A43}"/>
              </a:ext>
            </a:extLst>
          </p:cNvPr>
          <p:cNvSpPr txBox="1"/>
          <p:nvPr/>
        </p:nvSpPr>
        <p:spPr>
          <a:xfrm>
            <a:off x="6780569" y="5128619"/>
            <a:ext cx="1891800"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Reflection time</a:t>
            </a:r>
          </a:p>
        </p:txBody>
      </p:sp>
      <p:sp>
        <p:nvSpPr>
          <p:cNvPr id="22" name="TextBox 21">
            <a:extLst>
              <a:ext uri="{FF2B5EF4-FFF2-40B4-BE49-F238E27FC236}">
                <a16:creationId xmlns:a16="http://schemas.microsoft.com/office/drawing/2014/main" id="{FB077404-9973-4D11-8451-0AC03D09FE58}"/>
              </a:ext>
            </a:extLst>
          </p:cNvPr>
          <p:cNvSpPr txBox="1"/>
          <p:nvPr/>
        </p:nvSpPr>
        <p:spPr>
          <a:xfrm>
            <a:off x="4876366" y="3323157"/>
            <a:ext cx="967316"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Creativity</a:t>
            </a:r>
          </a:p>
        </p:txBody>
      </p:sp>
      <p:sp>
        <p:nvSpPr>
          <p:cNvPr id="24" name="TextBox 23">
            <a:extLst>
              <a:ext uri="{FF2B5EF4-FFF2-40B4-BE49-F238E27FC236}">
                <a16:creationId xmlns:a16="http://schemas.microsoft.com/office/drawing/2014/main" id="{1D55DF20-BD4D-408D-A23C-C46D2694DDD7}"/>
              </a:ext>
            </a:extLst>
          </p:cNvPr>
          <p:cNvSpPr txBox="1"/>
          <p:nvPr/>
        </p:nvSpPr>
        <p:spPr>
          <a:xfrm>
            <a:off x="6532154" y="2801325"/>
            <a:ext cx="737702"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Stories</a:t>
            </a:r>
          </a:p>
        </p:txBody>
      </p:sp>
      <p:sp>
        <p:nvSpPr>
          <p:cNvPr id="26" name="TextBox 25">
            <a:extLst>
              <a:ext uri="{FF2B5EF4-FFF2-40B4-BE49-F238E27FC236}">
                <a16:creationId xmlns:a16="http://schemas.microsoft.com/office/drawing/2014/main" id="{D2DFC1FE-C125-4A3D-A525-DDD6405B9D4D}"/>
              </a:ext>
            </a:extLst>
          </p:cNvPr>
          <p:cNvSpPr txBox="1"/>
          <p:nvPr/>
        </p:nvSpPr>
        <p:spPr>
          <a:xfrm>
            <a:off x="2594875" y="5929199"/>
            <a:ext cx="4797339"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Rebuilding relationships – peers and staff</a:t>
            </a:r>
          </a:p>
        </p:txBody>
      </p:sp>
      <p:sp>
        <p:nvSpPr>
          <p:cNvPr id="28" name="TextBox 27">
            <a:extLst>
              <a:ext uri="{FF2B5EF4-FFF2-40B4-BE49-F238E27FC236}">
                <a16:creationId xmlns:a16="http://schemas.microsoft.com/office/drawing/2014/main" id="{8313C7FA-A6B4-4C25-8051-277D34FCABAD}"/>
              </a:ext>
            </a:extLst>
          </p:cNvPr>
          <p:cNvSpPr txBox="1"/>
          <p:nvPr/>
        </p:nvSpPr>
        <p:spPr>
          <a:xfrm>
            <a:off x="6921220" y="4414445"/>
            <a:ext cx="1547218"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Time to talk</a:t>
            </a:r>
          </a:p>
        </p:txBody>
      </p:sp>
      <p:sp>
        <p:nvSpPr>
          <p:cNvPr id="30" name="TextBox 29">
            <a:extLst>
              <a:ext uri="{FF2B5EF4-FFF2-40B4-BE49-F238E27FC236}">
                <a16:creationId xmlns:a16="http://schemas.microsoft.com/office/drawing/2014/main" id="{FD915B0C-B0A8-459B-8693-01164C942FEB}"/>
              </a:ext>
            </a:extLst>
          </p:cNvPr>
          <p:cNvSpPr txBox="1"/>
          <p:nvPr/>
        </p:nvSpPr>
        <p:spPr>
          <a:xfrm>
            <a:off x="382766" y="4226134"/>
            <a:ext cx="3539602" cy="4385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250" dirty="0">
                <a:latin typeface="Garamond" panose="02020404030301010803" pitchFamily="18" charset="0"/>
              </a:rPr>
              <a:t>Exercise and movement</a:t>
            </a:r>
          </a:p>
        </p:txBody>
      </p:sp>
      <p:sp>
        <p:nvSpPr>
          <p:cNvPr id="32" name="TextBox 31">
            <a:extLst>
              <a:ext uri="{FF2B5EF4-FFF2-40B4-BE49-F238E27FC236}">
                <a16:creationId xmlns:a16="http://schemas.microsoft.com/office/drawing/2014/main" id="{478A6B55-E07A-468C-B3A2-3BCBD0DE7B02}"/>
              </a:ext>
            </a:extLst>
          </p:cNvPr>
          <p:cNvSpPr txBox="1"/>
          <p:nvPr/>
        </p:nvSpPr>
        <p:spPr>
          <a:xfrm>
            <a:off x="3922368" y="4174069"/>
            <a:ext cx="2251770"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Rules and routines</a:t>
            </a:r>
          </a:p>
        </p:txBody>
      </p:sp>
    </p:spTree>
    <p:extLst>
      <p:ext uri="{BB962C8B-B14F-4D97-AF65-F5344CB8AC3E}">
        <p14:creationId xmlns:p14="http://schemas.microsoft.com/office/powerpoint/2010/main" val="3352944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5154" y="136123"/>
            <a:ext cx="7029450" cy="900312"/>
          </a:xfrm>
        </p:spPr>
        <p:txBody>
          <a:bodyPr/>
          <a:lstStyle/>
          <a:p>
            <a:r>
              <a:rPr lang="en-GB" dirty="0">
                <a:latin typeface="Garamond" panose="02020404030301010803" pitchFamily="18" charset="0"/>
              </a:rPr>
              <a:t>Week 3</a:t>
            </a:r>
          </a:p>
        </p:txBody>
      </p:sp>
      <p:graphicFrame>
        <p:nvGraphicFramePr>
          <p:cNvPr id="6" name="Diagram 5"/>
          <p:cNvGraphicFramePr/>
          <p:nvPr>
            <p:extLst>
              <p:ext uri="{D42A27DB-BD31-4B8C-83A1-F6EECF244321}">
                <p14:modId xmlns:p14="http://schemas.microsoft.com/office/powerpoint/2010/main" val="634694973"/>
              </p:ext>
            </p:extLst>
          </p:nvPr>
        </p:nvGraphicFramePr>
        <p:xfrm>
          <a:off x="2397919" y="504092"/>
          <a:ext cx="5567363" cy="5222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78632" y="1978819"/>
            <a:ext cx="2048057" cy="1962076"/>
          </a:xfrm>
          <a:prstGeom prst="rect">
            <a:avLst/>
          </a:prstGeom>
          <a:noFill/>
        </p:spPr>
        <p:txBody>
          <a:bodyPr wrap="square" rtlCol="0">
            <a:spAutoFit/>
          </a:bodyPr>
          <a:lstStyle/>
          <a:p>
            <a:r>
              <a:rPr lang="en-GB" sz="1350" dirty="0">
                <a:latin typeface="Garamond" panose="02020404030301010803" pitchFamily="18" charset="0"/>
              </a:rPr>
              <a:t>Our aims by the end of the first stage</a:t>
            </a:r>
          </a:p>
          <a:p>
            <a:pPr marL="214313" indent="-214313">
              <a:buFontTx/>
              <a:buChar char="-"/>
            </a:pPr>
            <a:r>
              <a:rPr lang="en-GB" sz="1350" dirty="0">
                <a:latin typeface="Garamond" panose="02020404030301010803" pitchFamily="18" charset="0"/>
              </a:rPr>
              <a:t>To pinpoint gaps to address next term</a:t>
            </a:r>
          </a:p>
          <a:p>
            <a:pPr marL="214313" indent="-214313">
              <a:buFontTx/>
              <a:buChar char="-"/>
            </a:pPr>
            <a:r>
              <a:rPr lang="en-GB" sz="1350" dirty="0">
                <a:latin typeface="Garamond" panose="02020404030301010803" pitchFamily="18" charset="0"/>
              </a:rPr>
              <a:t>To create a settled, regular school day routine</a:t>
            </a:r>
          </a:p>
          <a:p>
            <a:pPr marL="214313" indent="-214313">
              <a:buFontTx/>
              <a:buChar char="-"/>
            </a:pPr>
            <a:r>
              <a:rPr lang="en-GB" sz="1350" dirty="0">
                <a:latin typeface="Garamond" panose="02020404030301010803" pitchFamily="18" charset="0"/>
              </a:rPr>
              <a:t>To feel happy, secure and safe</a:t>
            </a:r>
          </a:p>
        </p:txBody>
      </p:sp>
      <p:sp>
        <p:nvSpPr>
          <p:cNvPr id="10" name="TextBox 9">
            <a:extLst>
              <a:ext uri="{FF2B5EF4-FFF2-40B4-BE49-F238E27FC236}">
                <a16:creationId xmlns:a16="http://schemas.microsoft.com/office/drawing/2014/main" id="{7AFB3D7E-5D0C-474C-B197-1F29CCFA74C1}"/>
              </a:ext>
            </a:extLst>
          </p:cNvPr>
          <p:cNvSpPr txBox="1"/>
          <p:nvPr/>
        </p:nvSpPr>
        <p:spPr>
          <a:xfrm>
            <a:off x="5494927" y="5215433"/>
            <a:ext cx="1083182"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Reading</a:t>
            </a:r>
          </a:p>
        </p:txBody>
      </p:sp>
      <p:sp>
        <p:nvSpPr>
          <p:cNvPr id="12" name="TextBox 11">
            <a:extLst>
              <a:ext uri="{FF2B5EF4-FFF2-40B4-BE49-F238E27FC236}">
                <a16:creationId xmlns:a16="http://schemas.microsoft.com/office/drawing/2014/main" id="{903E3A6F-2508-463B-BFD8-A6B72592E067}"/>
              </a:ext>
            </a:extLst>
          </p:cNvPr>
          <p:cNvSpPr txBox="1"/>
          <p:nvPr/>
        </p:nvSpPr>
        <p:spPr>
          <a:xfrm>
            <a:off x="1921637" y="4051221"/>
            <a:ext cx="1576009"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b="1" u="sng" dirty="0">
                <a:latin typeface="Garamond" panose="02020404030301010803" pitchFamily="18" charset="0"/>
              </a:rPr>
              <a:t>Short</a:t>
            </a:r>
            <a:r>
              <a:rPr lang="en-GB" sz="2250" dirty="0">
                <a:latin typeface="Garamond" panose="02020404030301010803" pitchFamily="18" charset="0"/>
              </a:rPr>
              <a:t> writes</a:t>
            </a:r>
          </a:p>
        </p:txBody>
      </p:sp>
      <p:sp>
        <p:nvSpPr>
          <p:cNvPr id="14" name="TextBox 13">
            <a:extLst>
              <a:ext uri="{FF2B5EF4-FFF2-40B4-BE49-F238E27FC236}">
                <a16:creationId xmlns:a16="http://schemas.microsoft.com/office/drawing/2014/main" id="{20D1EF21-2E5A-4FCA-9C03-2EB9CC122546}"/>
              </a:ext>
            </a:extLst>
          </p:cNvPr>
          <p:cNvSpPr txBox="1"/>
          <p:nvPr/>
        </p:nvSpPr>
        <p:spPr>
          <a:xfrm>
            <a:off x="7197007" y="5083890"/>
            <a:ext cx="1519968"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Basic maths</a:t>
            </a:r>
          </a:p>
        </p:txBody>
      </p:sp>
      <p:sp>
        <p:nvSpPr>
          <p:cNvPr id="16" name="TextBox 15">
            <a:extLst>
              <a:ext uri="{FF2B5EF4-FFF2-40B4-BE49-F238E27FC236}">
                <a16:creationId xmlns:a16="http://schemas.microsoft.com/office/drawing/2014/main" id="{D4A88E11-1FAB-4AEE-9827-3CF3CC3A8911}"/>
              </a:ext>
            </a:extLst>
          </p:cNvPr>
          <p:cNvSpPr txBox="1"/>
          <p:nvPr/>
        </p:nvSpPr>
        <p:spPr>
          <a:xfrm>
            <a:off x="5586346" y="3248915"/>
            <a:ext cx="2418258" cy="34624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650" dirty="0">
                <a:latin typeface="Garamond" panose="02020404030301010803" pitchFamily="18" charset="0"/>
              </a:rPr>
              <a:t>Phonics/literacy </a:t>
            </a:r>
            <a:r>
              <a:rPr lang="en-GB" sz="1650" b="1" u="sng" dirty="0">
                <a:latin typeface="Garamond" panose="02020404030301010803" pitchFamily="18" charset="0"/>
              </a:rPr>
              <a:t>games</a:t>
            </a:r>
          </a:p>
        </p:txBody>
      </p:sp>
      <p:sp>
        <p:nvSpPr>
          <p:cNvPr id="18" name="TextBox 17">
            <a:extLst>
              <a:ext uri="{FF2B5EF4-FFF2-40B4-BE49-F238E27FC236}">
                <a16:creationId xmlns:a16="http://schemas.microsoft.com/office/drawing/2014/main" id="{5825AC5E-B992-42B7-BBF2-0ECD2B7701B0}"/>
              </a:ext>
            </a:extLst>
          </p:cNvPr>
          <p:cNvSpPr txBox="1"/>
          <p:nvPr/>
        </p:nvSpPr>
        <p:spPr>
          <a:xfrm>
            <a:off x="2637999" y="3289173"/>
            <a:ext cx="1598899"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Mindful activities</a:t>
            </a:r>
          </a:p>
        </p:txBody>
      </p:sp>
      <p:sp>
        <p:nvSpPr>
          <p:cNvPr id="20" name="TextBox 19">
            <a:extLst>
              <a:ext uri="{FF2B5EF4-FFF2-40B4-BE49-F238E27FC236}">
                <a16:creationId xmlns:a16="http://schemas.microsoft.com/office/drawing/2014/main" id="{55CA211A-E95C-4AD7-8075-D4D0C1D097DA}"/>
              </a:ext>
            </a:extLst>
          </p:cNvPr>
          <p:cNvSpPr txBox="1"/>
          <p:nvPr/>
        </p:nvSpPr>
        <p:spPr>
          <a:xfrm>
            <a:off x="6059141" y="2208382"/>
            <a:ext cx="1580097" cy="6001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650" dirty="0">
                <a:latin typeface="Garamond" panose="02020404030301010803" pitchFamily="18" charset="0"/>
              </a:rPr>
              <a:t>Assessment for gap analysis</a:t>
            </a:r>
          </a:p>
        </p:txBody>
      </p:sp>
      <p:sp>
        <p:nvSpPr>
          <p:cNvPr id="22" name="TextBox 21">
            <a:extLst>
              <a:ext uri="{FF2B5EF4-FFF2-40B4-BE49-F238E27FC236}">
                <a16:creationId xmlns:a16="http://schemas.microsoft.com/office/drawing/2014/main" id="{684BF5B8-277D-48AD-82DC-A321A3F1CBDA}"/>
              </a:ext>
            </a:extLst>
          </p:cNvPr>
          <p:cNvSpPr txBox="1"/>
          <p:nvPr/>
        </p:nvSpPr>
        <p:spPr>
          <a:xfrm>
            <a:off x="2120607" y="5211445"/>
            <a:ext cx="1891800"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Reflection time</a:t>
            </a:r>
          </a:p>
        </p:txBody>
      </p:sp>
      <p:sp>
        <p:nvSpPr>
          <p:cNvPr id="24" name="TextBox 23">
            <a:extLst>
              <a:ext uri="{FF2B5EF4-FFF2-40B4-BE49-F238E27FC236}">
                <a16:creationId xmlns:a16="http://schemas.microsoft.com/office/drawing/2014/main" id="{7190FFFC-657A-4CFC-9820-7247CAC55457}"/>
              </a:ext>
            </a:extLst>
          </p:cNvPr>
          <p:cNvSpPr txBox="1"/>
          <p:nvPr/>
        </p:nvSpPr>
        <p:spPr>
          <a:xfrm>
            <a:off x="4648060" y="4007380"/>
            <a:ext cx="1250086"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Creativity</a:t>
            </a:r>
          </a:p>
        </p:txBody>
      </p:sp>
      <p:sp>
        <p:nvSpPr>
          <p:cNvPr id="26" name="TextBox 25">
            <a:extLst>
              <a:ext uri="{FF2B5EF4-FFF2-40B4-BE49-F238E27FC236}">
                <a16:creationId xmlns:a16="http://schemas.microsoft.com/office/drawing/2014/main" id="{4412549F-B9E9-46C2-BF25-895E67CEC50C}"/>
              </a:ext>
            </a:extLst>
          </p:cNvPr>
          <p:cNvSpPr txBox="1"/>
          <p:nvPr/>
        </p:nvSpPr>
        <p:spPr>
          <a:xfrm>
            <a:off x="7019545" y="4438519"/>
            <a:ext cx="941283"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Stories</a:t>
            </a:r>
          </a:p>
        </p:txBody>
      </p:sp>
      <p:sp>
        <p:nvSpPr>
          <p:cNvPr id="28" name="TextBox 27">
            <a:extLst>
              <a:ext uri="{FF2B5EF4-FFF2-40B4-BE49-F238E27FC236}">
                <a16:creationId xmlns:a16="http://schemas.microsoft.com/office/drawing/2014/main" id="{33933D21-A899-403E-AA05-9EE928D670F6}"/>
              </a:ext>
            </a:extLst>
          </p:cNvPr>
          <p:cNvSpPr txBox="1"/>
          <p:nvPr/>
        </p:nvSpPr>
        <p:spPr>
          <a:xfrm>
            <a:off x="2205264" y="5887941"/>
            <a:ext cx="5567362" cy="4385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250" dirty="0">
                <a:latin typeface="Garamond" panose="02020404030301010803" pitchFamily="18" charset="0"/>
              </a:rPr>
              <a:t>Rebuilding relationships – peers and staff</a:t>
            </a:r>
          </a:p>
        </p:txBody>
      </p:sp>
      <p:sp>
        <p:nvSpPr>
          <p:cNvPr id="30" name="TextBox 29">
            <a:extLst>
              <a:ext uri="{FF2B5EF4-FFF2-40B4-BE49-F238E27FC236}">
                <a16:creationId xmlns:a16="http://schemas.microsoft.com/office/drawing/2014/main" id="{ECD3BCBC-F3A5-4AFB-BEDB-41DB125A2520}"/>
              </a:ext>
            </a:extLst>
          </p:cNvPr>
          <p:cNvSpPr txBox="1"/>
          <p:nvPr/>
        </p:nvSpPr>
        <p:spPr>
          <a:xfrm>
            <a:off x="1832736" y="4686681"/>
            <a:ext cx="1547218" cy="43858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2250" dirty="0">
                <a:latin typeface="Garamond" panose="02020404030301010803" pitchFamily="18" charset="0"/>
              </a:rPr>
              <a:t>Time to talk</a:t>
            </a:r>
          </a:p>
        </p:txBody>
      </p:sp>
      <p:sp>
        <p:nvSpPr>
          <p:cNvPr id="32" name="TextBox 31">
            <a:extLst>
              <a:ext uri="{FF2B5EF4-FFF2-40B4-BE49-F238E27FC236}">
                <a16:creationId xmlns:a16="http://schemas.microsoft.com/office/drawing/2014/main" id="{FAF7486D-68A2-4E00-9414-D0C2C29AB23A}"/>
              </a:ext>
            </a:extLst>
          </p:cNvPr>
          <p:cNvSpPr txBox="1"/>
          <p:nvPr/>
        </p:nvSpPr>
        <p:spPr>
          <a:xfrm>
            <a:off x="2825090" y="2348739"/>
            <a:ext cx="2155077" cy="34624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650" dirty="0">
                <a:latin typeface="Garamond" panose="02020404030301010803" pitchFamily="18" charset="0"/>
              </a:rPr>
              <a:t>Exercise and movement</a:t>
            </a:r>
          </a:p>
        </p:txBody>
      </p:sp>
      <p:sp>
        <p:nvSpPr>
          <p:cNvPr id="34" name="TextBox 33">
            <a:extLst>
              <a:ext uri="{FF2B5EF4-FFF2-40B4-BE49-F238E27FC236}">
                <a16:creationId xmlns:a16="http://schemas.microsoft.com/office/drawing/2014/main" id="{8AE7D552-D319-4F43-9AB9-E0CE33FD8C7C}"/>
              </a:ext>
            </a:extLst>
          </p:cNvPr>
          <p:cNvSpPr txBox="1"/>
          <p:nvPr/>
        </p:nvSpPr>
        <p:spPr>
          <a:xfrm>
            <a:off x="4224541" y="1754554"/>
            <a:ext cx="228908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GB" sz="1400" dirty="0">
                <a:latin typeface="Garamond" panose="02020404030301010803" pitchFamily="18" charset="0"/>
              </a:rPr>
              <a:t>Reinforcing rules and routines</a:t>
            </a:r>
          </a:p>
        </p:txBody>
      </p:sp>
    </p:spTree>
    <p:extLst>
      <p:ext uri="{BB962C8B-B14F-4D97-AF65-F5344CB8AC3E}">
        <p14:creationId xmlns:p14="http://schemas.microsoft.com/office/powerpoint/2010/main" val="25140822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130</TotalTime>
  <Words>1036</Words>
  <Application>Microsoft Office PowerPoint</Application>
  <PresentationFormat>On-screen Show (4:3)</PresentationFormat>
  <Paragraphs>160</Paragraphs>
  <Slides>12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Century Gothic</vt:lpstr>
      <vt:lpstr>Garamond</vt:lpstr>
      <vt:lpstr>Times New Roman</vt:lpstr>
      <vt:lpstr>Wingdings</vt:lpstr>
      <vt:lpstr>Wingdings 3</vt:lpstr>
      <vt:lpstr>Wisp</vt:lpstr>
      <vt:lpstr>The Jennett’s Park approach to Recovery</vt:lpstr>
      <vt:lpstr>Our overall aims</vt:lpstr>
      <vt:lpstr>PowerPoint Presentation</vt:lpstr>
      <vt:lpstr>PowerPoint Presentation</vt:lpstr>
      <vt:lpstr>Our Jennett’s Park Approach </vt:lpstr>
      <vt:lpstr>4 Phased approach  </vt:lpstr>
      <vt:lpstr>Week 1 (first 5 days) </vt:lpstr>
      <vt:lpstr>Week 2</vt:lpstr>
      <vt:lpstr>Week 3</vt:lpstr>
      <vt:lpstr>Ongoing Recovery Approach </vt:lpstr>
      <vt:lpstr>How school will close the gaps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Elizabeth Savage</cp:lastModifiedBy>
  <cp:revision>11</cp:revision>
  <dcterms:created xsi:type="dcterms:W3CDTF">2020-07-07T08:49:30Z</dcterms:created>
  <dcterms:modified xsi:type="dcterms:W3CDTF">2021-02-10T16:12:31Z</dcterms:modified>
</cp:coreProperties>
</file>