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1" r:id="rId7"/>
    <p:sldId id="260" r:id="rId8"/>
    <p:sldId id="262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10/14/2020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10/14/2020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10/14/2020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Year 1 and 2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5000" dirty="0" smtClean="0"/>
              <a:t>Harvest Artwork</a:t>
            </a:r>
            <a:endParaRPr lang="en-GB" sz="5000" dirty="0"/>
          </a:p>
        </p:txBody>
      </p:sp>
    </p:spTree>
    <p:extLst>
      <p:ext uri="{BB962C8B-B14F-4D97-AF65-F5344CB8AC3E}">
        <p14:creationId xmlns:p14="http://schemas.microsoft.com/office/powerpoint/2010/main" val="140015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Year 1 have read the story of </a:t>
            </a:r>
            <a:r>
              <a:rPr lang="en-GB" dirty="0" err="1" smtClean="0"/>
              <a:t>Handa’s</a:t>
            </a:r>
            <a:r>
              <a:rPr lang="en-GB" dirty="0" smtClean="0"/>
              <a:t> Surprise and were inspired by ‘Bring a stick to school day’ to create her basket.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5684" y="3400913"/>
            <a:ext cx="6021096" cy="1408048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GB" sz="4000" dirty="0" smtClean="0"/>
              <a:t>We then used a variety of different techniques to create fruits to go in the basket.</a:t>
            </a:r>
            <a:endParaRPr lang="en-GB" sz="4000" dirty="0"/>
          </a:p>
        </p:txBody>
      </p:sp>
      <p:pic>
        <p:nvPicPr>
          <p:cNvPr id="1026" name="Picture 2" descr="Handa's Surprise: Amazon.co.uk: Browne, Eileen: Boo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90" y="2686276"/>
            <a:ext cx="3470494" cy="283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576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9061">
            <a:off x="2869146" y="112833"/>
            <a:ext cx="4151587" cy="31136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666" y="3373820"/>
            <a:ext cx="3653483" cy="27401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6219">
            <a:off x="895995" y="3260544"/>
            <a:ext cx="3676294" cy="2757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7363">
            <a:off x="7882653" y="736120"/>
            <a:ext cx="3884684" cy="291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77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20" y="394138"/>
            <a:ext cx="8045670" cy="60342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455" y="394138"/>
            <a:ext cx="3599794" cy="26998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89731" y="3285140"/>
            <a:ext cx="307427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Stonechats were very proud of their final basket!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412247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3118" y="2525933"/>
            <a:ext cx="3576143" cy="1303867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Whinchats created a whole class basket as well as some miniature ones.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39" y="775960"/>
            <a:ext cx="7151779" cy="5363835"/>
          </a:xfrm>
        </p:spPr>
      </p:pic>
    </p:spTree>
    <p:extLst>
      <p:ext uri="{BB962C8B-B14F-4D97-AF65-F5344CB8AC3E}">
        <p14:creationId xmlns:p14="http://schemas.microsoft.com/office/powerpoint/2010/main" val="4131433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809" y="169348"/>
            <a:ext cx="4423833" cy="331787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33" y="1206940"/>
            <a:ext cx="5285534" cy="3964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511" y="3098783"/>
            <a:ext cx="4198428" cy="314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170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5035" y="540699"/>
            <a:ext cx="7026165" cy="515592"/>
          </a:xfrm>
        </p:spPr>
        <p:txBody>
          <a:bodyPr>
            <a:normAutofit fontScale="90000"/>
          </a:bodyPr>
          <a:lstStyle/>
          <a:p>
            <a:r>
              <a:rPr lang="en-GB" sz="3300" dirty="0" smtClean="0"/>
              <a:t>Year 2 explored how to use oil pastels and learnt how to blend the colours to create a beautiful harvest pumpkin</a:t>
            </a:r>
            <a:r>
              <a:rPr lang="en-GB" dirty="0" smtClean="0"/>
              <a:t>.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5" b="8505"/>
          <a:stretch/>
        </p:blipFill>
        <p:spPr>
          <a:xfrm>
            <a:off x="1765737" y="1522576"/>
            <a:ext cx="8917999" cy="533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41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3047">
            <a:off x="6965492" y="2142783"/>
            <a:ext cx="4777891" cy="35834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754" y="165766"/>
            <a:ext cx="4734911" cy="35511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7547">
            <a:off x="478474" y="1914983"/>
            <a:ext cx="4256657" cy="319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64273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18</TotalTime>
  <Words>93</Words>
  <Application>Microsoft Office PowerPoint</Application>
  <PresentationFormat>Widescreen</PresentationFormat>
  <Paragraphs>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Garamond</vt:lpstr>
      <vt:lpstr>Organic</vt:lpstr>
      <vt:lpstr>Year 1 and 2</vt:lpstr>
      <vt:lpstr>Year 1 have read the story of Handa’s Surprise and were inspired by ‘Bring a stick to school day’ to create her basket.</vt:lpstr>
      <vt:lpstr>PowerPoint Presentation</vt:lpstr>
      <vt:lpstr>PowerPoint Presentation</vt:lpstr>
      <vt:lpstr>Whinchats created a whole class basket as well as some miniature ones.</vt:lpstr>
      <vt:lpstr>PowerPoint Presentation</vt:lpstr>
      <vt:lpstr>Year 2 explored how to use oil pastels and learnt how to blend the colours to create a beautiful harvest pumpkin.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1 and 2</dc:title>
  <dc:creator>Windows User</dc:creator>
  <cp:lastModifiedBy>Windows User</cp:lastModifiedBy>
  <cp:revision>2</cp:revision>
  <dcterms:created xsi:type="dcterms:W3CDTF">2020-10-14T14:55:02Z</dcterms:created>
  <dcterms:modified xsi:type="dcterms:W3CDTF">2020-10-14T15:13:13Z</dcterms:modified>
</cp:coreProperties>
</file>