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8" r:id="rId8"/>
    <p:sldId id="270"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6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43D4D-00EA-4B21-8091-C3B497C6BFF6}" type="datetimeFigureOut">
              <a:rPr lang="en-GB" smtClean="0"/>
              <a:t>15/10/2020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2B18D-B44C-46DB-AA21-FE64239438D3}" type="slidenum">
              <a:rPr lang="en-GB" smtClean="0"/>
              <a:t>‹#›</a:t>
            </a:fld>
            <a:endParaRPr lang="en-GB"/>
          </a:p>
        </p:txBody>
      </p:sp>
    </p:spTree>
    <p:extLst>
      <p:ext uri="{BB962C8B-B14F-4D97-AF65-F5344CB8AC3E}">
        <p14:creationId xmlns:p14="http://schemas.microsoft.com/office/powerpoint/2010/main" val="155357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dirty="0" smtClean="0"/>
              <a:t>This beautiful island is non other than the island of Barbados.</a:t>
            </a:r>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1</a:t>
            </a:fld>
            <a:endParaRPr lang="en-GB"/>
          </a:p>
        </p:txBody>
      </p:sp>
    </p:spTree>
    <p:extLst>
      <p:ext uri="{BB962C8B-B14F-4D97-AF65-F5344CB8AC3E}">
        <p14:creationId xmlns:p14="http://schemas.microsoft.com/office/powerpoint/2010/main" val="3723844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11</a:t>
            </a:fld>
            <a:endParaRPr lang="en-GB"/>
          </a:p>
        </p:txBody>
      </p:sp>
    </p:spTree>
    <p:extLst>
      <p:ext uri="{BB962C8B-B14F-4D97-AF65-F5344CB8AC3E}">
        <p14:creationId xmlns:p14="http://schemas.microsoft.com/office/powerpoint/2010/main" val="291609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Barbados</a:t>
            </a:r>
            <a:r>
              <a:rPr lang="en-GB" baseline="0" dirty="0" smtClean="0"/>
              <a:t> is a small tropical island situated in the </a:t>
            </a:r>
            <a:r>
              <a:rPr lang="en-GB" baseline="0" dirty="0" err="1" smtClean="0"/>
              <a:t>Southeastern</a:t>
            </a:r>
            <a:r>
              <a:rPr lang="en-GB" baseline="0" dirty="0" smtClean="0"/>
              <a:t> Caribbean Sea, near the Equator.</a:t>
            </a:r>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2</a:t>
            </a:fld>
            <a:endParaRPr lang="en-GB"/>
          </a:p>
        </p:txBody>
      </p:sp>
    </p:spTree>
    <p:extLst>
      <p:ext uri="{BB962C8B-B14F-4D97-AF65-F5344CB8AC3E}">
        <p14:creationId xmlns:p14="http://schemas.microsoft.com/office/powerpoint/2010/main" val="10979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flag of Barbados.</a:t>
            </a:r>
            <a:r>
              <a:rPr lang="en-GB" sz="1200" b="0" i="0" kern="1200" dirty="0" smtClean="0">
                <a:solidFill>
                  <a:schemeClr val="tx1"/>
                </a:solidFill>
                <a:effectLst/>
                <a:latin typeface="+mn-lt"/>
                <a:ea typeface="+mn-ea"/>
                <a:cs typeface="+mn-cs"/>
              </a:rPr>
              <a:t> Blue represents the sea and sky of </a:t>
            </a:r>
            <a:r>
              <a:rPr lang="en-GB" sz="1200" b="1" i="0" kern="1200" dirty="0" smtClean="0">
                <a:solidFill>
                  <a:schemeClr val="tx1"/>
                </a:solidFill>
                <a:effectLst/>
                <a:latin typeface="+mn-lt"/>
                <a:ea typeface="+mn-ea"/>
                <a:cs typeface="+mn-cs"/>
              </a:rPr>
              <a:t>Barbados</a:t>
            </a:r>
            <a:r>
              <a:rPr lang="en-GB" sz="1200" b="0" i="0" kern="1200" dirty="0" smtClean="0">
                <a:solidFill>
                  <a:schemeClr val="tx1"/>
                </a:solidFill>
                <a:effectLst/>
                <a:latin typeface="+mn-lt"/>
                <a:ea typeface="+mn-ea"/>
                <a:cs typeface="+mn-cs"/>
              </a:rPr>
              <a:t>, while gold represents the sand of the island's beaches. The symbol at the centre of the </a:t>
            </a:r>
            <a:r>
              <a:rPr lang="en-GB" sz="1200" b="1" i="0" kern="1200" dirty="0" smtClean="0">
                <a:solidFill>
                  <a:schemeClr val="tx1"/>
                </a:solidFill>
                <a:effectLst/>
                <a:latin typeface="+mn-lt"/>
                <a:ea typeface="+mn-ea"/>
                <a:cs typeface="+mn-cs"/>
              </a:rPr>
              <a:t>flag</a:t>
            </a:r>
            <a:r>
              <a:rPr lang="en-GB" sz="1200" b="0" i="0" kern="1200" dirty="0" smtClean="0">
                <a:solidFill>
                  <a:schemeClr val="tx1"/>
                </a:solidFill>
                <a:effectLst/>
                <a:latin typeface="+mn-lt"/>
                <a:ea typeface="+mn-ea"/>
                <a:cs typeface="+mn-cs"/>
              </a:rPr>
              <a:t> represents the Trident of the mythical sea god, Neptune - the shaft of the trident </a:t>
            </a:r>
            <a:r>
              <a:rPr lang="en-GB" sz="1200" b="1" i="0" kern="1200" dirty="0" smtClean="0">
                <a:solidFill>
                  <a:schemeClr val="tx1"/>
                </a:solidFill>
                <a:effectLst/>
                <a:latin typeface="+mn-lt"/>
                <a:ea typeface="+mn-ea"/>
                <a:cs typeface="+mn-cs"/>
              </a:rPr>
              <a:t>is</a:t>
            </a:r>
            <a:r>
              <a:rPr lang="en-GB" sz="1200" b="0" i="0" kern="1200" dirty="0" smtClean="0">
                <a:solidFill>
                  <a:schemeClr val="tx1"/>
                </a:solidFill>
                <a:effectLst/>
                <a:latin typeface="+mn-lt"/>
                <a:ea typeface="+mn-ea"/>
                <a:cs typeface="+mn-cs"/>
              </a:rPr>
              <a:t> broken symbolising </a:t>
            </a:r>
            <a:r>
              <a:rPr lang="en-GB" sz="1200" b="1" i="0" kern="1200" dirty="0" smtClean="0">
                <a:solidFill>
                  <a:schemeClr val="tx1"/>
                </a:solidFill>
                <a:effectLst/>
                <a:latin typeface="+mn-lt"/>
                <a:ea typeface="+mn-ea"/>
                <a:cs typeface="+mn-cs"/>
              </a:rPr>
              <a:t>Barbados</a:t>
            </a:r>
            <a:r>
              <a:rPr lang="en-GB" sz="1200" b="0" i="0" kern="1200" baseline="0" dirty="0" smtClean="0">
                <a:solidFill>
                  <a:schemeClr val="tx1"/>
                </a:solidFill>
                <a:effectLst/>
                <a:latin typeface="+mn-lt"/>
                <a:ea typeface="+mn-ea"/>
                <a:cs typeface="+mn-cs"/>
              </a:rPr>
              <a:t> becoming independent of Great Britain.</a:t>
            </a:r>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3</a:t>
            </a:fld>
            <a:endParaRPr lang="en-GB"/>
          </a:p>
        </p:txBody>
      </p:sp>
    </p:spTree>
    <p:extLst>
      <p:ext uri="{BB962C8B-B14F-4D97-AF65-F5344CB8AC3E}">
        <p14:creationId xmlns:p14="http://schemas.microsoft.com/office/powerpoint/2010/main" val="166478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picture of sugar</a:t>
            </a:r>
            <a:r>
              <a:rPr lang="en-GB" baseline="0" dirty="0" smtClean="0"/>
              <a:t> cane which is harvested here.  Harvest in Barbados is called Crop Over. It is a festival which started in 1687.</a:t>
            </a:r>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4</a:t>
            </a:fld>
            <a:endParaRPr lang="en-GB"/>
          </a:p>
        </p:txBody>
      </p:sp>
    </p:spTree>
    <p:extLst>
      <p:ext uri="{BB962C8B-B14F-4D97-AF65-F5344CB8AC3E}">
        <p14:creationId xmlns:p14="http://schemas.microsoft.com/office/powerpoint/2010/main" val="277105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first, the festival was called Harvest Home because it was influenced by the English festival Harvest Home and the African Yam festival. The festival was established to celebrate the end of the crop season.</a:t>
            </a:r>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5</a:t>
            </a:fld>
            <a:endParaRPr lang="en-GB"/>
          </a:p>
        </p:txBody>
      </p:sp>
    </p:spTree>
    <p:extLst>
      <p:ext uri="{BB962C8B-B14F-4D97-AF65-F5344CB8AC3E}">
        <p14:creationId xmlns:p14="http://schemas.microsoft.com/office/powerpoint/2010/main" val="163944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woman dressed in all white, with beautiful, colourful flowers stuck in her </a:t>
            </a:r>
            <a:r>
              <a:rPr lang="en-GB" dirty="0" err="1" smtClean="0"/>
              <a:t>headwrap</a:t>
            </a:r>
            <a:r>
              <a:rPr lang="en-GB" dirty="0" smtClean="0"/>
              <a:t> led the parade. She was followed by the cane workers carrying the last batch of crops.</a:t>
            </a:r>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6</a:t>
            </a:fld>
            <a:endParaRPr lang="en-GB"/>
          </a:p>
        </p:txBody>
      </p:sp>
    </p:spTree>
    <p:extLst>
      <p:ext uri="{BB962C8B-B14F-4D97-AF65-F5344CB8AC3E}">
        <p14:creationId xmlns:p14="http://schemas.microsoft.com/office/powerpoint/2010/main" val="361798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8</a:t>
            </a:fld>
            <a:endParaRPr lang="en-GB"/>
          </a:p>
        </p:txBody>
      </p:sp>
    </p:spTree>
    <p:extLst>
      <p:ext uri="{BB962C8B-B14F-4D97-AF65-F5344CB8AC3E}">
        <p14:creationId xmlns:p14="http://schemas.microsoft.com/office/powerpoint/2010/main" val="217995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9</a:t>
            </a:fld>
            <a:endParaRPr lang="en-GB"/>
          </a:p>
        </p:txBody>
      </p:sp>
    </p:spTree>
    <p:extLst>
      <p:ext uri="{BB962C8B-B14F-4D97-AF65-F5344CB8AC3E}">
        <p14:creationId xmlns:p14="http://schemas.microsoft.com/office/powerpoint/2010/main" val="171214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22B18D-B44C-46DB-AA21-FE64239438D3}" type="slidenum">
              <a:rPr lang="en-GB" smtClean="0"/>
              <a:t>10</a:t>
            </a:fld>
            <a:endParaRPr lang="en-GB"/>
          </a:p>
        </p:txBody>
      </p:sp>
    </p:spTree>
    <p:extLst>
      <p:ext uri="{BB962C8B-B14F-4D97-AF65-F5344CB8AC3E}">
        <p14:creationId xmlns:p14="http://schemas.microsoft.com/office/powerpoint/2010/main" val="354026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C496D20-4C5B-4EFC-A430-1E170FA1ACC3}"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144361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C496D20-4C5B-4EFC-A430-1E170FA1ACC3}"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334434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C496D20-4C5B-4EFC-A430-1E170FA1ACC3}"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268089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C496D20-4C5B-4EFC-A430-1E170FA1ACC3}"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241280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C496D20-4C5B-4EFC-A430-1E170FA1ACC3}"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154168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C496D20-4C5B-4EFC-A430-1E170FA1ACC3}"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11091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C496D20-4C5B-4EFC-A430-1E170FA1ACC3}" type="datetimeFigureOut">
              <a:rPr lang="en-GB" smtClean="0"/>
              <a:t>15/10/2020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1996176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C496D20-4C5B-4EFC-A430-1E170FA1ACC3}" type="datetimeFigureOut">
              <a:rPr lang="en-GB" smtClean="0"/>
              <a:t>15/10/2020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185888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96D20-4C5B-4EFC-A430-1E170FA1ACC3}" type="datetimeFigureOut">
              <a:rPr lang="en-GB" smtClean="0"/>
              <a:t>15/10/2020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264374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496D20-4C5B-4EFC-A430-1E170FA1ACC3}"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254116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496D20-4C5B-4EFC-A430-1E170FA1ACC3}"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13E55F-8DC7-4795-8E53-DF79307079FC}" type="slidenum">
              <a:rPr lang="en-GB" smtClean="0"/>
              <a:t>‹#›</a:t>
            </a:fld>
            <a:endParaRPr lang="en-GB"/>
          </a:p>
        </p:txBody>
      </p:sp>
    </p:spTree>
    <p:extLst>
      <p:ext uri="{BB962C8B-B14F-4D97-AF65-F5344CB8AC3E}">
        <p14:creationId xmlns:p14="http://schemas.microsoft.com/office/powerpoint/2010/main" val="371354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96D20-4C5B-4EFC-A430-1E170FA1ACC3}" type="datetimeFigureOut">
              <a:rPr lang="en-GB" smtClean="0"/>
              <a:t>15/10/2020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3E55F-8DC7-4795-8E53-DF79307079FC}" type="slidenum">
              <a:rPr lang="en-GB" smtClean="0"/>
              <a:t>‹#›</a:t>
            </a:fld>
            <a:endParaRPr lang="en-GB"/>
          </a:p>
        </p:txBody>
      </p:sp>
    </p:spTree>
    <p:extLst>
      <p:ext uri="{BB962C8B-B14F-4D97-AF65-F5344CB8AC3E}">
        <p14:creationId xmlns:p14="http://schemas.microsoft.com/office/powerpoint/2010/main" val="4237054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3"/>
          <a:stretch>
            <a:fillRect/>
          </a:stretch>
        </p:blipFill>
        <p:spPr>
          <a:xfrm>
            <a:off x="182880" y="160668"/>
            <a:ext cx="11586754" cy="6422833"/>
          </a:xfrm>
          <a:prstGeom prst="rect">
            <a:avLst/>
          </a:prstGeom>
        </p:spPr>
      </p:pic>
      <p:sp>
        <p:nvSpPr>
          <p:cNvPr id="7" name="TextBox 6"/>
          <p:cNvSpPr txBox="1"/>
          <p:nvPr/>
        </p:nvSpPr>
        <p:spPr>
          <a:xfrm>
            <a:off x="3151909" y="905858"/>
            <a:ext cx="8201891" cy="1569660"/>
          </a:xfrm>
          <a:prstGeom prst="rect">
            <a:avLst/>
          </a:prstGeom>
          <a:noFill/>
        </p:spPr>
        <p:txBody>
          <a:bodyPr wrap="square" rtlCol="0">
            <a:spAutoFit/>
          </a:bodyPr>
          <a:lstStyle/>
          <a:p>
            <a:r>
              <a:rPr lang="en-GB" sz="9600" dirty="0" smtClean="0">
                <a:solidFill>
                  <a:schemeClr val="accent5">
                    <a:lumMod val="75000"/>
                  </a:schemeClr>
                </a:solidFill>
              </a:rPr>
              <a:t>Barbados</a:t>
            </a:r>
            <a:endParaRPr lang="en-GB" sz="9600" dirty="0">
              <a:solidFill>
                <a:schemeClr val="accent5">
                  <a:lumMod val="75000"/>
                </a:schemeClr>
              </a:solidFill>
            </a:endParaRPr>
          </a:p>
        </p:txBody>
      </p:sp>
    </p:spTree>
    <p:extLst>
      <p:ext uri="{BB962C8B-B14F-4D97-AF65-F5344CB8AC3E}">
        <p14:creationId xmlns:p14="http://schemas.microsoft.com/office/powerpoint/2010/main" val="320546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5248" y="471055"/>
            <a:ext cx="3681947" cy="2701636"/>
          </a:xfrm>
          <a:prstGeom prst="rect">
            <a:avLst/>
          </a:prstGeom>
        </p:spPr>
      </p:pic>
      <p:pic>
        <p:nvPicPr>
          <p:cNvPr id="3" name="Picture 2"/>
          <p:cNvPicPr>
            <a:picLocks noChangeAspect="1"/>
          </p:cNvPicPr>
          <p:nvPr/>
        </p:nvPicPr>
        <p:blipFill>
          <a:blip r:embed="rId4"/>
          <a:stretch>
            <a:fillRect/>
          </a:stretch>
        </p:blipFill>
        <p:spPr>
          <a:xfrm rot="1010266">
            <a:off x="5720509" y="441409"/>
            <a:ext cx="6067425" cy="3687907"/>
          </a:xfrm>
          <a:prstGeom prst="rect">
            <a:avLst/>
          </a:prstGeom>
        </p:spPr>
      </p:pic>
      <p:pic>
        <p:nvPicPr>
          <p:cNvPr id="4" name="Picture 3"/>
          <p:cNvPicPr>
            <a:picLocks noChangeAspect="1"/>
          </p:cNvPicPr>
          <p:nvPr/>
        </p:nvPicPr>
        <p:blipFill>
          <a:blip r:embed="rId5"/>
          <a:stretch>
            <a:fillRect/>
          </a:stretch>
        </p:blipFill>
        <p:spPr>
          <a:xfrm>
            <a:off x="266700" y="3441557"/>
            <a:ext cx="4720936" cy="2974920"/>
          </a:xfrm>
          <a:prstGeom prst="rect">
            <a:avLst/>
          </a:prstGeom>
        </p:spPr>
      </p:pic>
      <p:pic>
        <p:nvPicPr>
          <p:cNvPr id="5" name="Picture 4"/>
          <p:cNvPicPr>
            <a:picLocks noChangeAspect="1"/>
          </p:cNvPicPr>
          <p:nvPr/>
        </p:nvPicPr>
        <p:blipFill>
          <a:blip r:embed="rId6"/>
          <a:stretch>
            <a:fillRect/>
          </a:stretch>
        </p:blipFill>
        <p:spPr>
          <a:xfrm>
            <a:off x="5496884" y="3977986"/>
            <a:ext cx="4419601" cy="2679383"/>
          </a:xfrm>
          <a:prstGeom prst="rect">
            <a:avLst/>
          </a:prstGeom>
        </p:spPr>
      </p:pic>
    </p:spTree>
    <p:extLst>
      <p:ext uri="{BB962C8B-B14F-4D97-AF65-F5344CB8AC3E}">
        <p14:creationId xmlns:p14="http://schemas.microsoft.com/office/powerpoint/2010/main" val="83476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061" y="484910"/>
            <a:ext cx="6569666" cy="4371814"/>
          </a:xfrm>
          <a:prstGeom prst="rect">
            <a:avLst/>
          </a:prstGeom>
        </p:spPr>
      </p:pic>
      <p:pic>
        <p:nvPicPr>
          <p:cNvPr id="3" name="Picture 2"/>
          <p:cNvPicPr>
            <a:picLocks noChangeAspect="1"/>
          </p:cNvPicPr>
          <p:nvPr/>
        </p:nvPicPr>
        <p:blipFill>
          <a:blip r:embed="rId4"/>
          <a:stretch>
            <a:fillRect/>
          </a:stretch>
        </p:blipFill>
        <p:spPr>
          <a:xfrm rot="1463845">
            <a:off x="7299987" y="536951"/>
            <a:ext cx="3676650" cy="2599459"/>
          </a:xfrm>
          <a:prstGeom prst="rect">
            <a:avLst/>
          </a:prstGeom>
        </p:spPr>
      </p:pic>
      <p:pic>
        <p:nvPicPr>
          <p:cNvPr id="4" name="Picture 3"/>
          <p:cNvPicPr>
            <a:picLocks noChangeAspect="1"/>
          </p:cNvPicPr>
          <p:nvPr/>
        </p:nvPicPr>
        <p:blipFill>
          <a:blip r:embed="rId5"/>
          <a:stretch>
            <a:fillRect/>
          </a:stretch>
        </p:blipFill>
        <p:spPr>
          <a:xfrm>
            <a:off x="6788727" y="3474891"/>
            <a:ext cx="5144799" cy="3097561"/>
          </a:xfrm>
          <a:prstGeom prst="rect">
            <a:avLst/>
          </a:prstGeom>
        </p:spPr>
      </p:pic>
    </p:spTree>
    <p:extLst>
      <p:ext uri="{BB962C8B-B14F-4D97-AF65-F5344CB8AC3E}">
        <p14:creationId xmlns:p14="http://schemas.microsoft.com/office/powerpoint/2010/main" val="366399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0" y="7288"/>
            <a:ext cx="12191999" cy="6721619"/>
          </a:xfrm>
          <a:prstGeom prst="rect">
            <a:avLst/>
          </a:prstGeom>
        </p:spPr>
      </p:pic>
    </p:spTree>
    <p:extLst>
      <p:ext uri="{BB962C8B-B14F-4D97-AF65-F5344CB8AC3E}">
        <p14:creationId xmlns:p14="http://schemas.microsoft.com/office/powerpoint/2010/main" val="2887671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0" y="1"/>
            <a:ext cx="12192000" cy="7246582"/>
          </a:xfrm>
          <a:prstGeom prst="rect">
            <a:avLst/>
          </a:prstGeom>
        </p:spPr>
      </p:pic>
    </p:spTree>
    <p:extLst>
      <p:ext uri="{BB962C8B-B14F-4D97-AF65-F5344CB8AC3E}">
        <p14:creationId xmlns:p14="http://schemas.microsoft.com/office/powerpoint/2010/main" val="391582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2041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7217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25"/>
            <a:ext cx="12192000" cy="6953250"/>
          </a:xfrm>
          <a:prstGeom prst="rect">
            <a:avLst/>
          </a:prstGeom>
        </p:spPr>
      </p:pic>
    </p:spTree>
    <p:extLst>
      <p:ext uri="{BB962C8B-B14F-4D97-AF65-F5344CB8AC3E}">
        <p14:creationId xmlns:p14="http://schemas.microsoft.com/office/powerpoint/2010/main" val="92178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8072" y="152401"/>
            <a:ext cx="6941127" cy="6475381"/>
          </a:xfrm>
          <a:prstGeom prst="rect">
            <a:avLst/>
          </a:prstGeom>
        </p:spPr>
      </p:pic>
    </p:spTree>
    <p:extLst>
      <p:ext uri="{BB962C8B-B14F-4D97-AF65-F5344CB8AC3E}">
        <p14:creationId xmlns:p14="http://schemas.microsoft.com/office/powerpoint/2010/main" val="1884903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056091">
            <a:off x="425492" y="-235529"/>
            <a:ext cx="5893897" cy="3089564"/>
          </a:xfrm>
          <a:prstGeom prst="rect">
            <a:avLst/>
          </a:prstGeom>
        </p:spPr>
      </p:pic>
      <p:pic>
        <p:nvPicPr>
          <p:cNvPr id="4" name="Picture 3"/>
          <p:cNvPicPr>
            <a:picLocks noChangeAspect="1"/>
          </p:cNvPicPr>
          <p:nvPr/>
        </p:nvPicPr>
        <p:blipFill>
          <a:blip r:embed="rId4"/>
          <a:stretch>
            <a:fillRect/>
          </a:stretch>
        </p:blipFill>
        <p:spPr>
          <a:xfrm>
            <a:off x="6954981" y="225137"/>
            <a:ext cx="5070763" cy="3803072"/>
          </a:xfrm>
          <a:prstGeom prst="rect">
            <a:avLst/>
          </a:prstGeom>
        </p:spPr>
      </p:pic>
      <p:pic>
        <p:nvPicPr>
          <p:cNvPr id="5" name="Picture 4"/>
          <p:cNvPicPr>
            <a:picLocks noChangeAspect="1"/>
          </p:cNvPicPr>
          <p:nvPr/>
        </p:nvPicPr>
        <p:blipFill>
          <a:blip r:embed="rId5"/>
          <a:stretch>
            <a:fillRect/>
          </a:stretch>
        </p:blipFill>
        <p:spPr>
          <a:xfrm>
            <a:off x="318653" y="3401291"/>
            <a:ext cx="6636328" cy="3318164"/>
          </a:xfrm>
          <a:prstGeom prst="rect">
            <a:avLst/>
          </a:prstGeom>
        </p:spPr>
      </p:pic>
      <p:pic>
        <p:nvPicPr>
          <p:cNvPr id="1026" name="Picture 2" descr="Barbados Shaggy Bear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7458" y="4233483"/>
            <a:ext cx="4665807" cy="262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813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6364" y="385330"/>
            <a:ext cx="5763491" cy="3241964"/>
          </a:xfrm>
          <a:prstGeom prst="rect">
            <a:avLst/>
          </a:prstGeom>
        </p:spPr>
      </p:pic>
      <p:pic>
        <p:nvPicPr>
          <p:cNvPr id="3" name="Picture 2"/>
          <p:cNvPicPr>
            <a:picLocks noChangeAspect="1"/>
          </p:cNvPicPr>
          <p:nvPr/>
        </p:nvPicPr>
        <p:blipFill>
          <a:blip r:embed="rId4"/>
          <a:stretch>
            <a:fillRect/>
          </a:stretch>
        </p:blipFill>
        <p:spPr>
          <a:xfrm rot="868093">
            <a:off x="5666508" y="3006437"/>
            <a:ext cx="6096000" cy="3251055"/>
          </a:xfrm>
          <a:prstGeom prst="rect">
            <a:avLst/>
          </a:prstGeom>
        </p:spPr>
      </p:pic>
    </p:spTree>
    <p:extLst>
      <p:ext uri="{BB962C8B-B14F-4D97-AF65-F5344CB8AC3E}">
        <p14:creationId xmlns:p14="http://schemas.microsoft.com/office/powerpoint/2010/main" val="1461293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155</Words>
  <Application>Microsoft Office PowerPoint</Application>
  <PresentationFormat>Widescreen</PresentationFormat>
  <Paragraphs>17</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14</cp:revision>
  <dcterms:created xsi:type="dcterms:W3CDTF">2020-10-12T20:36:26Z</dcterms:created>
  <dcterms:modified xsi:type="dcterms:W3CDTF">2020-10-15T12:02:31Z</dcterms:modified>
</cp:coreProperties>
</file>